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5" r:id="rId2"/>
    <p:sldMasterId id="2147483690" r:id="rId3"/>
  </p:sldMasterIdLst>
  <p:notesMasterIdLst>
    <p:notesMasterId r:id="rId57"/>
  </p:notesMasterIdLst>
  <p:sldIdLst>
    <p:sldId id="256" r:id="rId4"/>
    <p:sldId id="285" r:id="rId5"/>
    <p:sldId id="280" r:id="rId6"/>
    <p:sldId id="291" r:id="rId7"/>
    <p:sldId id="292" r:id="rId8"/>
    <p:sldId id="293" r:id="rId9"/>
    <p:sldId id="294" r:id="rId10"/>
    <p:sldId id="295" r:id="rId11"/>
    <p:sldId id="296" r:id="rId12"/>
    <p:sldId id="269" r:id="rId13"/>
    <p:sldId id="297" r:id="rId14"/>
    <p:sldId id="270" r:id="rId15"/>
    <p:sldId id="289" r:id="rId16"/>
    <p:sldId id="290" r:id="rId17"/>
    <p:sldId id="279" r:id="rId18"/>
    <p:sldId id="300" r:id="rId19"/>
    <p:sldId id="306" r:id="rId20"/>
    <p:sldId id="305" r:id="rId21"/>
    <p:sldId id="304" r:id="rId22"/>
    <p:sldId id="299" r:id="rId23"/>
    <p:sldId id="301" r:id="rId24"/>
    <p:sldId id="302" r:id="rId25"/>
    <p:sldId id="286" r:id="rId26"/>
    <p:sldId id="287" r:id="rId27"/>
    <p:sldId id="288" r:id="rId28"/>
    <p:sldId id="307" r:id="rId29"/>
    <p:sldId id="308" r:id="rId30"/>
    <p:sldId id="303" r:id="rId31"/>
    <p:sldId id="298" r:id="rId32"/>
    <p:sldId id="258" r:id="rId33"/>
    <p:sldId id="257" r:id="rId34"/>
    <p:sldId id="259" r:id="rId35"/>
    <p:sldId id="260" r:id="rId36"/>
    <p:sldId id="261" r:id="rId37"/>
    <p:sldId id="262" r:id="rId38"/>
    <p:sldId id="263" r:id="rId39"/>
    <p:sldId id="267" r:id="rId40"/>
    <p:sldId id="264" r:id="rId41"/>
    <p:sldId id="268" r:id="rId42"/>
    <p:sldId id="265" r:id="rId43"/>
    <p:sldId id="266" r:id="rId44"/>
    <p:sldId id="271" r:id="rId45"/>
    <p:sldId id="272" r:id="rId46"/>
    <p:sldId id="273" r:id="rId47"/>
    <p:sldId id="274" r:id="rId48"/>
    <p:sldId id="275" r:id="rId49"/>
    <p:sldId id="276" r:id="rId50"/>
    <p:sldId id="277" r:id="rId51"/>
    <p:sldId id="278" r:id="rId52"/>
    <p:sldId id="281" r:id="rId53"/>
    <p:sldId id="282" r:id="rId54"/>
    <p:sldId id="283" r:id="rId55"/>
    <p:sldId id="284" r:id="rId56"/>
  </p:sldIdLst>
  <p:sldSz cx="12192000" cy="6858000"/>
  <p:notesSz cx="6735763" cy="98663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80"/>
    <a:srgbClr val="6000A0"/>
    <a:srgbClr val="A000FF"/>
    <a:srgbClr val="00FF80"/>
    <a:srgbClr val="FF00D0"/>
    <a:srgbClr val="44F0FF"/>
    <a:srgbClr val="C0D0FF"/>
    <a:srgbClr val="002060"/>
    <a:srgbClr val="FFC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74" autoAdjust="0"/>
    <p:restoredTop sz="94660"/>
  </p:normalViewPr>
  <p:slideViewPr>
    <p:cSldViewPr snapToGrid="0">
      <p:cViewPr>
        <p:scale>
          <a:sx n="90" d="100"/>
          <a:sy n="90" d="100"/>
        </p:scale>
        <p:origin x="42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omasa Fujiwara" userId="773db4682fb361c6" providerId="LiveId" clId="{F9581B62-BA55-4D4A-872A-807462BE8CD4}"/>
    <pc:docChg chg="undo custSel addSld modSld sldOrd modMainMaster">
      <pc:chgData name="Tomomasa Fujiwara" userId="773db4682fb361c6" providerId="LiveId" clId="{F9581B62-BA55-4D4A-872A-807462BE8CD4}" dt="2020-07-03T06:17:37.625" v="9043" actId="15"/>
      <pc:docMkLst>
        <pc:docMk/>
      </pc:docMkLst>
      <pc:sldChg chg="modSp mod">
        <pc:chgData name="Tomomasa Fujiwara" userId="773db4682fb361c6" providerId="LiveId" clId="{F9581B62-BA55-4D4A-872A-807462BE8CD4}" dt="2020-07-03T06:17:37.625" v="9043" actId="15"/>
        <pc:sldMkLst>
          <pc:docMk/>
          <pc:sldMk cId="775503640" sldId="256"/>
        </pc:sldMkLst>
        <pc:spChg chg="mod">
          <ac:chgData name="Tomomasa Fujiwara" userId="773db4682fb361c6" providerId="LiveId" clId="{F9581B62-BA55-4D4A-872A-807462BE8CD4}" dt="2020-07-03T06:17:37.625" v="9043" actId="15"/>
          <ac:spMkLst>
            <pc:docMk/>
            <pc:sldMk cId="775503640" sldId="256"/>
            <ac:spMk id="4" creationId="{CDD3BDDF-A01B-490A-8D5F-2E7D7B13BBC8}"/>
          </ac:spMkLst>
        </pc:spChg>
      </pc:sldChg>
      <pc:sldChg chg="addSp modSp new mod">
        <pc:chgData name="Tomomasa Fujiwara" userId="773db4682fb361c6" providerId="LiveId" clId="{F9581B62-BA55-4D4A-872A-807462BE8CD4}" dt="2020-06-26T11:02:35.112" v="153" actId="14100"/>
        <pc:sldMkLst>
          <pc:docMk/>
          <pc:sldMk cId="293324107" sldId="257"/>
        </pc:sldMkLst>
        <pc:spChg chg="mod">
          <ac:chgData name="Tomomasa Fujiwara" userId="773db4682fb361c6" providerId="LiveId" clId="{F9581B62-BA55-4D4A-872A-807462BE8CD4}" dt="2020-06-26T11:00:34.371" v="149" actId="20577"/>
          <ac:spMkLst>
            <pc:docMk/>
            <pc:sldMk cId="293324107" sldId="257"/>
            <ac:spMk id="2" creationId="{1A62AD2A-2A68-46D9-BF3C-99CC4F79D80F}"/>
          </ac:spMkLst>
        </pc:spChg>
        <pc:picChg chg="add mod">
          <ac:chgData name="Tomomasa Fujiwara" userId="773db4682fb361c6" providerId="LiveId" clId="{F9581B62-BA55-4D4A-872A-807462BE8CD4}" dt="2020-06-26T11:02:35.112" v="153" actId="14100"/>
          <ac:picMkLst>
            <pc:docMk/>
            <pc:sldMk cId="293324107" sldId="257"/>
            <ac:picMk id="6" creationId="{5C83EED6-AE15-4239-B4D4-ECFE3680CB8C}"/>
          </ac:picMkLst>
        </pc:picChg>
      </pc:sldChg>
      <pc:sldChg chg="addSp delSp modSp new mod ord">
        <pc:chgData name="Tomomasa Fujiwara" userId="773db4682fb361c6" providerId="LiveId" clId="{F9581B62-BA55-4D4A-872A-807462BE8CD4}" dt="2020-07-03T04:33:08.300" v="6987"/>
        <pc:sldMkLst>
          <pc:docMk/>
          <pc:sldMk cId="499659280" sldId="258"/>
        </pc:sldMkLst>
        <pc:spChg chg="del">
          <ac:chgData name="Tomomasa Fujiwara" userId="773db4682fb361c6" providerId="LiveId" clId="{F9581B62-BA55-4D4A-872A-807462BE8CD4}" dt="2020-06-26T10:59:02.540" v="30" actId="931"/>
          <ac:spMkLst>
            <pc:docMk/>
            <pc:sldMk cId="499659280" sldId="258"/>
            <ac:spMk id="3" creationId="{681727F7-BF90-4665-B96F-04AC5DE939E7}"/>
          </ac:spMkLst>
        </pc:spChg>
        <pc:spChg chg="add mod">
          <ac:chgData name="Tomomasa Fujiwara" userId="773db4682fb361c6" providerId="LiveId" clId="{F9581B62-BA55-4D4A-872A-807462BE8CD4}" dt="2020-07-02T07:05:52.586" v="2079" actId="20577"/>
          <ac:spMkLst>
            <pc:docMk/>
            <pc:sldMk cId="499659280" sldId="258"/>
            <ac:spMk id="8" creationId="{F15D24F1-E6C0-4971-BA94-674D8C0871FC}"/>
          </ac:spMkLst>
        </pc:spChg>
        <pc:picChg chg="add mod modCrop">
          <ac:chgData name="Tomomasa Fujiwara" userId="773db4682fb361c6" providerId="LiveId" clId="{F9581B62-BA55-4D4A-872A-807462BE8CD4}" dt="2020-06-26T10:59:22.733" v="37" actId="1076"/>
          <ac:picMkLst>
            <pc:docMk/>
            <pc:sldMk cId="499659280" sldId="258"/>
            <ac:picMk id="7" creationId="{253E9724-0DCA-4D39-B7AC-D39E8B834F3A}"/>
          </ac:picMkLst>
        </pc:picChg>
      </pc:sldChg>
      <pc:sldChg chg="modSp add mod">
        <pc:chgData name="Tomomasa Fujiwara" userId="773db4682fb361c6" providerId="LiveId" clId="{F9581B62-BA55-4D4A-872A-807462BE8CD4}" dt="2020-06-26T11:02:48.085" v="155" actId="14826"/>
        <pc:sldMkLst>
          <pc:docMk/>
          <pc:sldMk cId="914211939" sldId="259"/>
        </pc:sldMkLst>
        <pc:picChg chg="mod">
          <ac:chgData name="Tomomasa Fujiwara" userId="773db4682fb361c6" providerId="LiveId" clId="{F9581B62-BA55-4D4A-872A-807462BE8CD4}" dt="2020-06-26T11:02:48.085" v="155" actId="14826"/>
          <ac:picMkLst>
            <pc:docMk/>
            <pc:sldMk cId="914211939" sldId="259"/>
            <ac:picMk id="6" creationId="{5C83EED6-AE15-4239-B4D4-ECFE3680CB8C}"/>
          </ac:picMkLst>
        </pc:picChg>
      </pc:sldChg>
      <pc:sldChg chg="modSp add mod">
        <pc:chgData name="Tomomasa Fujiwara" userId="773db4682fb361c6" providerId="LiveId" clId="{F9581B62-BA55-4D4A-872A-807462BE8CD4}" dt="2020-06-26T11:03:33.430" v="169" actId="14826"/>
        <pc:sldMkLst>
          <pc:docMk/>
          <pc:sldMk cId="3555325182" sldId="260"/>
        </pc:sldMkLst>
        <pc:spChg chg="mod">
          <ac:chgData name="Tomomasa Fujiwara" userId="773db4682fb361c6" providerId="LiveId" clId="{F9581B62-BA55-4D4A-872A-807462BE8CD4}" dt="2020-06-26T11:03:03.485" v="162" actId="20577"/>
          <ac:spMkLst>
            <pc:docMk/>
            <pc:sldMk cId="3555325182" sldId="260"/>
            <ac:spMk id="2" creationId="{1A62AD2A-2A68-46D9-BF3C-99CC4F79D80F}"/>
          </ac:spMkLst>
        </pc:spChg>
        <pc:picChg chg="mod">
          <ac:chgData name="Tomomasa Fujiwara" userId="773db4682fb361c6" providerId="LiveId" clId="{F9581B62-BA55-4D4A-872A-807462BE8CD4}" dt="2020-06-26T11:03:33.430" v="169" actId="14826"/>
          <ac:picMkLst>
            <pc:docMk/>
            <pc:sldMk cId="3555325182" sldId="260"/>
            <ac:picMk id="6" creationId="{5C83EED6-AE15-4239-B4D4-ECFE3680CB8C}"/>
          </ac:picMkLst>
        </pc:picChg>
      </pc:sldChg>
      <pc:sldChg chg="modSp add mod">
        <pc:chgData name="Tomomasa Fujiwara" userId="773db4682fb361c6" providerId="LiveId" clId="{F9581B62-BA55-4D4A-872A-807462BE8CD4}" dt="2020-06-26T11:03:42.302" v="170" actId="14826"/>
        <pc:sldMkLst>
          <pc:docMk/>
          <pc:sldMk cId="589566968" sldId="261"/>
        </pc:sldMkLst>
        <pc:spChg chg="mod">
          <ac:chgData name="Tomomasa Fujiwara" userId="773db4682fb361c6" providerId="LiveId" clId="{F9581B62-BA55-4D4A-872A-807462BE8CD4}" dt="2020-06-26T11:03:09.679" v="168" actId="20577"/>
          <ac:spMkLst>
            <pc:docMk/>
            <pc:sldMk cId="589566968" sldId="261"/>
            <ac:spMk id="2" creationId="{1A62AD2A-2A68-46D9-BF3C-99CC4F79D80F}"/>
          </ac:spMkLst>
        </pc:spChg>
        <pc:picChg chg="mod">
          <ac:chgData name="Tomomasa Fujiwara" userId="773db4682fb361c6" providerId="LiveId" clId="{F9581B62-BA55-4D4A-872A-807462BE8CD4}" dt="2020-06-26T11:03:42.302" v="170" actId="14826"/>
          <ac:picMkLst>
            <pc:docMk/>
            <pc:sldMk cId="589566968" sldId="261"/>
            <ac:picMk id="6" creationId="{5C83EED6-AE15-4239-B4D4-ECFE3680CB8C}"/>
          </ac:picMkLst>
        </pc:picChg>
      </pc:sldChg>
      <pc:sldChg chg="addSp modSp new mod chgLayout">
        <pc:chgData name="Tomomasa Fujiwara" userId="773db4682fb361c6" providerId="LiveId" clId="{F9581B62-BA55-4D4A-872A-807462BE8CD4}" dt="2020-06-27T12:07:19.481" v="636" actId="1076"/>
        <pc:sldMkLst>
          <pc:docMk/>
          <pc:sldMk cId="3773145535" sldId="262"/>
        </pc:sldMkLst>
        <pc:spChg chg="mod ord">
          <ac:chgData name="Tomomasa Fujiwara" userId="773db4682fb361c6" providerId="LiveId" clId="{F9581B62-BA55-4D4A-872A-807462BE8CD4}" dt="2020-06-27T11:44:20.986" v="483" actId="947"/>
          <ac:spMkLst>
            <pc:docMk/>
            <pc:sldMk cId="3773145535" sldId="262"/>
            <ac:spMk id="2" creationId="{0E929321-4787-4F2D-84CB-419D43D0120C}"/>
          </ac:spMkLst>
        </pc:spChg>
        <pc:spChg chg="mod ord">
          <ac:chgData name="Tomomasa Fujiwara" userId="773db4682fb361c6" providerId="LiveId" clId="{F9581B62-BA55-4D4A-872A-807462BE8CD4}" dt="2020-06-27T08:44:48.778" v="478" actId="700"/>
          <ac:spMkLst>
            <pc:docMk/>
            <pc:sldMk cId="3773145535" sldId="262"/>
            <ac:spMk id="3" creationId="{5451DCA7-A712-4680-98DF-7E3192D094B8}"/>
          </ac:spMkLst>
        </pc:spChg>
        <pc:spChg chg="mod ord">
          <ac:chgData name="Tomomasa Fujiwara" userId="773db4682fb361c6" providerId="LiveId" clId="{F9581B62-BA55-4D4A-872A-807462BE8CD4}" dt="2020-06-27T08:44:48.778" v="478" actId="700"/>
          <ac:spMkLst>
            <pc:docMk/>
            <pc:sldMk cId="3773145535" sldId="262"/>
            <ac:spMk id="4" creationId="{32CE8357-3F87-4475-861A-D8775C7A3621}"/>
          </ac:spMkLst>
        </pc:spChg>
        <pc:spChg chg="mod ord">
          <ac:chgData name="Tomomasa Fujiwara" userId="773db4682fb361c6" providerId="LiveId" clId="{F9581B62-BA55-4D4A-872A-807462BE8CD4}" dt="2020-06-27T08:44:48.778" v="478" actId="700"/>
          <ac:spMkLst>
            <pc:docMk/>
            <pc:sldMk cId="3773145535" sldId="262"/>
            <ac:spMk id="5" creationId="{BC8EE088-ED9F-4140-8F6F-C4837FCC7233}"/>
          </ac:spMkLst>
        </pc:spChg>
        <pc:spChg chg="add mod">
          <ac:chgData name="Tomomasa Fujiwara" userId="773db4682fb361c6" providerId="LiveId" clId="{F9581B62-BA55-4D4A-872A-807462BE8CD4}" dt="2020-06-27T08:30:48.036" v="375" actId="14100"/>
          <ac:spMkLst>
            <pc:docMk/>
            <pc:sldMk cId="3773145535" sldId="262"/>
            <ac:spMk id="6" creationId="{FFA91672-47FB-425A-8A06-3E66CBA6837D}"/>
          </ac:spMkLst>
        </pc:spChg>
        <pc:spChg chg="add mod">
          <ac:chgData name="Tomomasa Fujiwara" userId="773db4682fb361c6" providerId="LiveId" clId="{F9581B62-BA55-4D4A-872A-807462BE8CD4}" dt="2020-06-27T08:42:04.048" v="470" actId="14100"/>
          <ac:spMkLst>
            <pc:docMk/>
            <pc:sldMk cId="3773145535" sldId="262"/>
            <ac:spMk id="7" creationId="{A334D261-E347-40D6-8030-521768548462}"/>
          </ac:spMkLst>
        </pc:spChg>
        <pc:spChg chg="add mod">
          <ac:chgData name="Tomomasa Fujiwara" userId="773db4682fb361c6" providerId="LiveId" clId="{F9581B62-BA55-4D4A-872A-807462BE8CD4}" dt="2020-06-27T08:34:14.058" v="431" actId="14100"/>
          <ac:spMkLst>
            <pc:docMk/>
            <pc:sldMk cId="3773145535" sldId="262"/>
            <ac:spMk id="8" creationId="{D67CFC6C-0D55-46BE-B0A8-726B49969102}"/>
          </ac:spMkLst>
        </pc:spChg>
        <pc:spChg chg="add mod">
          <ac:chgData name="Tomomasa Fujiwara" userId="773db4682fb361c6" providerId="LiveId" clId="{F9581B62-BA55-4D4A-872A-807462BE8CD4}" dt="2020-06-27T08:32:52.043" v="429" actId="947"/>
          <ac:spMkLst>
            <pc:docMk/>
            <pc:sldMk cId="3773145535" sldId="262"/>
            <ac:spMk id="9" creationId="{07BE31F4-F627-48F9-BC60-757CD18BC48C}"/>
          </ac:spMkLst>
        </pc:spChg>
        <pc:spChg chg="add mod">
          <ac:chgData name="Tomomasa Fujiwara" userId="773db4682fb361c6" providerId="LiveId" clId="{F9581B62-BA55-4D4A-872A-807462BE8CD4}" dt="2020-06-27T08:41:18.135" v="454" actId="20577"/>
          <ac:spMkLst>
            <pc:docMk/>
            <pc:sldMk cId="3773145535" sldId="262"/>
            <ac:spMk id="10" creationId="{2A99A6B4-689B-4CD8-8D26-EA2BC3D1506F}"/>
          </ac:spMkLst>
        </pc:spChg>
        <pc:spChg chg="add mod">
          <ac:chgData name="Tomomasa Fujiwara" userId="773db4682fb361c6" providerId="LiveId" clId="{F9581B62-BA55-4D4A-872A-807462BE8CD4}" dt="2020-06-27T08:41:25.892" v="464" actId="20577"/>
          <ac:spMkLst>
            <pc:docMk/>
            <pc:sldMk cId="3773145535" sldId="262"/>
            <ac:spMk id="11" creationId="{137EA0B0-8AE8-4A21-8F9A-91FE494337D6}"/>
          </ac:spMkLst>
        </pc:spChg>
        <pc:spChg chg="add mod">
          <ac:chgData name="Tomomasa Fujiwara" userId="773db4682fb361c6" providerId="LiveId" clId="{F9581B62-BA55-4D4A-872A-807462BE8CD4}" dt="2020-06-27T08:42:24.949" v="477" actId="14100"/>
          <ac:spMkLst>
            <pc:docMk/>
            <pc:sldMk cId="3773145535" sldId="262"/>
            <ac:spMk id="12" creationId="{384944B0-5C4E-493C-8132-F45D2D6E21AC}"/>
          </ac:spMkLst>
        </pc:spChg>
        <pc:spChg chg="add mod">
          <ac:chgData name="Tomomasa Fujiwara" userId="773db4682fb361c6" providerId="LiveId" clId="{F9581B62-BA55-4D4A-872A-807462BE8CD4}" dt="2020-06-27T08:42:22.522" v="476" actId="14100"/>
          <ac:spMkLst>
            <pc:docMk/>
            <pc:sldMk cId="3773145535" sldId="262"/>
            <ac:spMk id="13" creationId="{67ECC700-C4BF-4953-AAD6-591973647A31}"/>
          </ac:spMkLst>
        </pc:spChg>
        <pc:spChg chg="add mod">
          <ac:chgData name="Tomomasa Fujiwara" userId="773db4682fb361c6" providerId="LiveId" clId="{F9581B62-BA55-4D4A-872A-807462BE8CD4}" dt="2020-06-27T12:07:19.481" v="636" actId="1076"/>
          <ac:spMkLst>
            <pc:docMk/>
            <pc:sldMk cId="3773145535" sldId="262"/>
            <ac:spMk id="16" creationId="{3D01B99B-A835-438C-976A-BA249B1DBEC6}"/>
          </ac:spMkLst>
        </pc:spChg>
      </pc:sldChg>
      <pc:sldChg chg="addSp modSp new mod">
        <pc:chgData name="Tomomasa Fujiwara" userId="773db4682fb361c6" providerId="LiveId" clId="{F9581B62-BA55-4D4A-872A-807462BE8CD4}" dt="2020-06-27T12:03:37.877" v="611" actId="20577"/>
        <pc:sldMkLst>
          <pc:docMk/>
          <pc:sldMk cId="3857074115" sldId="263"/>
        </pc:sldMkLst>
        <pc:spChg chg="mod">
          <ac:chgData name="Tomomasa Fujiwara" userId="773db4682fb361c6" providerId="LiveId" clId="{F9581B62-BA55-4D4A-872A-807462BE8CD4}" dt="2020-06-27T12:03:37.877" v="611" actId="20577"/>
          <ac:spMkLst>
            <pc:docMk/>
            <pc:sldMk cId="3857074115" sldId="263"/>
            <ac:spMk id="2" creationId="{219F9D5D-4DA0-4800-A3D3-1F5DD5A9391D}"/>
          </ac:spMkLst>
        </pc:spChg>
        <pc:picChg chg="add mod">
          <ac:chgData name="Tomomasa Fujiwara" userId="773db4682fb361c6" providerId="LiveId" clId="{F9581B62-BA55-4D4A-872A-807462BE8CD4}" dt="2020-06-27T12:02:36.190" v="582" actId="1076"/>
          <ac:picMkLst>
            <pc:docMk/>
            <pc:sldMk cId="3857074115" sldId="263"/>
            <ac:picMk id="6" creationId="{BFFD765D-F20E-44B6-B767-11235CB1AD1F}"/>
          </ac:picMkLst>
        </pc:picChg>
      </pc:sldChg>
      <pc:sldChg chg="modSp add mod">
        <pc:chgData name="Tomomasa Fujiwara" userId="773db4682fb361c6" providerId="LiveId" clId="{F9581B62-BA55-4D4A-872A-807462BE8CD4}" dt="2020-06-27T12:03:34.490" v="608" actId="20577"/>
        <pc:sldMkLst>
          <pc:docMk/>
          <pc:sldMk cId="1137833635" sldId="264"/>
        </pc:sldMkLst>
        <pc:spChg chg="mod">
          <ac:chgData name="Tomomasa Fujiwara" userId="773db4682fb361c6" providerId="LiveId" clId="{F9581B62-BA55-4D4A-872A-807462BE8CD4}" dt="2020-06-27T12:03:34.490" v="608" actId="20577"/>
          <ac:spMkLst>
            <pc:docMk/>
            <pc:sldMk cId="1137833635" sldId="264"/>
            <ac:spMk id="2" creationId="{219F9D5D-4DA0-4800-A3D3-1F5DD5A9391D}"/>
          </ac:spMkLst>
        </pc:spChg>
        <pc:picChg chg="mod">
          <ac:chgData name="Tomomasa Fujiwara" userId="773db4682fb361c6" providerId="LiveId" clId="{F9581B62-BA55-4D4A-872A-807462BE8CD4}" dt="2020-06-27T12:03:05.443" v="594" actId="14826"/>
          <ac:picMkLst>
            <pc:docMk/>
            <pc:sldMk cId="1137833635" sldId="264"/>
            <ac:picMk id="6" creationId="{BFFD765D-F20E-44B6-B767-11235CB1AD1F}"/>
          </ac:picMkLst>
        </pc:picChg>
      </pc:sldChg>
      <pc:sldChg chg="modSp add mod ord">
        <pc:chgData name="Tomomasa Fujiwara" userId="773db4682fb361c6" providerId="LiveId" clId="{F9581B62-BA55-4D4A-872A-807462BE8CD4}" dt="2020-06-27T12:04:16.244" v="612" actId="14826"/>
        <pc:sldMkLst>
          <pc:docMk/>
          <pc:sldMk cId="3261586921" sldId="265"/>
        </pc:sldMkLst>
        <pc:spChg chg="mod">
          <ac:chgData name="Tomomasa Fujiwara" userId="773db4682fb361c6" providerId="LiveId" clId="{F9581B62-BA55-4D4A-872A-807462BE8CD4}" dt="2020-06-27T12:03:27.160" v="603" actId="20577"/>
          <ac:spMkLst>
            <pc:docMk/>
            <pc:sldMk cId="3261586921" sldId="265"/>
            <ac:spMk id="2" creationId="{219F9D5D-4DA0-4800-A3D3-1F5DD5A9391D}"/>
          </ac:spMkLst>
        </pc:spChg>
        <pc:picChg chg="mod">
          <ac:chgData name="Tomomasa Fujiwara" userId="773db4682fb361c6" providerId="LiveId" clId="{F9581B62-BA55-4D4A-872A-807462BE8CD4}" dt="2020-06-27T12:04:16.244" v="612" actId="14826"/>
          <ac:picMkLst>
            <pc:docMk/>
            <pc:sldMk cId="3261586921" sldId="265"/>
            <ac:picMk id="6" creationId="{BFFD765D-F20E-44B6-B767-11235CB1AD1F}"/>
          </ac:picMkLst>
        </pc:picChg>
      </pc:sldChg>
      <pc:sldChg chg="addSp modSp new mod ord">
        <pc:chgData name="Tomomasa Fujiwara" userId="773db4682fb361c6" providerId="LiveId" clId="{F9581B62-BA55-4D4A-872A-807462BE8CD4}" dt="2020-06-27T12:05:25.438" v="625" actId="27636"/>
        <pc:sldMkLst>
          <pc:docMk/>
          <pc:sldMk cId="3260395216" sldId="266"/>
        </pc:sldMkLst>
        <pc:spChg chg="mod">
          <ac:chgData name="Tomomasa Fujiwara" userId="773db4682fb361c6" providerId="LiveId" clId="{F9581B62-BA55-4D4A-872A-807462BE8CD4}" dt="2020-06-27T12:05:25.438" v="625" actId="27636"/>
          <ac:spMkLst>
            <pc:docMk/>
            <pc:sldMk cId="3260395216" sldId="266"/>
            <ac:spMk id="2" creationId="{2FB1B7E5-70DF-47FC-A58C-D70EBE0B710F}"/>
          </ac:spMkLst>
        </pc:spChg>
        <pc:picChg chg="add mod">
          <ac:chgData name="Tomomasa Fujiwara" userId="773db4682fb361c6" providerId="LiveId" clId="{F9581B62-BA55-4D4A-872A-807462BE8CD4}" dt="2020-06-27T12:05:11.430" v="621" actId="1076"/>
          <ac:picMkLst>
            <pc:docMk/>
            <pc:sldMk cId="3260395216" sldId="266"/>
            <ac:picMk id="6" creationId="{CAA0E533-7AB3-4747-B199-AEA4960D3CE8}"/>
          </ac:picMkLst>
        </pc:picChg>
      </pc:sldChg>
      <pc:sldChg chg="modSp add mod ord">
        <pc:chgData name="Tomomasa Fujiwara" userId="773db4682fb361c6" providerId="LiveId" clId="{F9581B62-BA55-4D4A-872A-807462BE8CD4}" dt="2020-06-27T12:25:12.283" v="658"/>
        <pc:sldMkLst>
          <pc:docMk/>
          <pc:sldMk cId="2504042852" sldId="267"/>
        </pc:sldMkLst>
        <pc:spChg chg="mod">
          <ac:chgData name="Tomomasa Fujiwara" userId="773db4682fb361c6" providerId="LiveId" clId="{F9581B62-BA55-4D4A-872A-807462BE8CD4}" dt="2020-06-27T12:24:28.447" v="642" actId="20577"/>
          <ac:spMkLst>
            <pc:docMk/>
            <pc:sldMk cId="2504042852" sldId="267"/>
            <ac:spMk id="2" creationId="{2FB1B7E5-70DF-47FC-A58C-D70EBE0B710F}"/>
          </ac:spMkLst>
        </pc:spChg>
        <pc:picChg chg="mod">
          <ac:chgData name="Tomomasa Fujiwara" userId="773db4682fb361c6" providerId="LiveId" clId="{F9581B62-BA55-4D4A-872A-807462BE8CD4}" dt="2020-06-27T12:23:44.427" v="639" actId="14826"/>
          <ac:picMkLst>
            <pc:docMk/>
            <pc:sldMk cId="2504042852" sldId="267"/>
            <ac:picMk id="6" creationId="{CAA0E533-7AB3-4747-B199-AEA4960D3CE8}"/>
          </ac:picMkLst>
        </pc:picChg>
      </pc:sldChg>
      <pc:sldChg chg="modSp add mod ord">
        <pc:chgData name="Tomomasa Fujiwara" userId="773db4682fb361c6" providerId="LiveId" clId="{F9581B62-BA55-4D4A-872A-807462BE8CD4}" dt="2020-06-27T12:25:16.622" v="660"/>
        <pc:sldMkLst>
          <pc:docMk/>
          <pc:sldMk cId="347889959" sldId="268"/>
        </pc:sldMkLst>
        <pc:spChg chg="mod">
          <ac:chgData name="Tomomasa Fujiwara" userId="773db4682fb361c6" providerId="LiveId" clId="{F9581B62-BA55-4D4A-872A-807462BE8CD4}" dt="2020-06-27T12:24:50.800" v="656" actId="20577"/>
          <ac:spMkLst>
            <pc:docMk/>
            <pc:sldMk cId="347889959" sldId="268"/>
            <ac:spMk id="2" creationId="{2FB1B7E5-70DF-47FC-A58C-D70EBE0B710F}"/>
          </ac:spMkLst>
        </pc:spChg>
        <pc:picChg chg="mod">
          <ac:chgData name="Tomomasa Fujiwara" userId="773db4682fb361c6" providerId="LiveId" clId="{F9581B62-BA55-4D4A-872A-807462BE8CD4}" dt="2020-06-27T12:24:33.307" v="643" actId="14826"/>
          <ac:picMkLst>
            <pc:docMk/>
            <pc:sldMk cId="347889959" sldId="268"/>
            <ac:picMk id="6" creationId="{CAA0E533-7AB3-4747-B199-AEA4960D3CE8}"/>
          </ac:picMkLst>
        </pc:picChg>
      </pc:sldChg>
      <pc:sldChg chg="addSp delSp modSp new mod ord">
        <pc:chgData name="Tomomasa Fujiwara" userId="773db4682fb361c6" providerId="LiveId" clId="{F9581B62-BA55-4D4A-872A-807462BE8CD4}" dt="2020-07-03T04:25:45.789" v="6503"/>
        <pc:sldMkLst>
          <pc:docMk/>
          <pc:sldMk cId="2603689998" sldId="269"/>
        </pc:sldMkLst>
        <pc:spChg chg="mod">
          <ac:chgData name="Tomomasa Fujiwara" userId="773db4682fb361c6" providerId="LiveId" clId="{F9581B62-BA55-4D4A-872A-807462BE8CD4}" dt="2020-07-03T04:25:45.789" v="6503"/>
          <ac:spMkLst>
            <pc:docMk/>
            <pc:sldMk cId="2603689998" sldId="269"/>
            <ac:spMk id="2" creationId="{DFB1D1DA-8527-4ADC-9E69-1573318283CD}"/>
          </ac:spMkLst>
        </pc:spChg>
        <pc:spChg chg="add del mod">
          <ac:chgData name="Tomomasa Fujiwara" userId="773db4682fb361c6" providerId="LiveId" clId="{F9581B62-BA55-4D4A-872A-807462BE8CD4}" dt="2020-07-03T04:10:56.922" v="6054"/>
          <ac:spMkLst>
            <pc:docMk/>
            <pc:sldMk cId="2603689998" sldId="269"/>
            <ac:spMk id="3" creationId="{48903732-2D7E-4344-8A6E-090165A3D2E6}"/>
          </ac:spMkLst>
        </pc:spChg>
        <pc:spChg chg="add mod ord">
          <ac:chgData name="Tomomasa Fujiwara" userId="773db4682fb361c6" providerId="LiveId" clId="{F9581B62-BA55-4D4A-872A-807462BE8CD4}" dt="2020-07-03T04:05:39.592" v="5621" actId="166"/>
          <ac:spMkLst>
            <pc:docMk/>
            <pc:sldMk cId="2603689998" sldId="269"/>
            <ac:spMk id="6" creationId="{FB4C60DE-9A55-4037-8CB7-A99021192615}"/>
          </ac:spMkLst>
        </pc:spChg>
        <pc:spChg chg="add del mod">
          <ac:chgData name="Tomomasa Fujiwara" userId="773db4682fb361c6" providerId="LiveId" clId="{F9581B62-BA55-4D4A-872A-807462BE8CD4}" dt="2020-07-03T04:01:11.431" v="5058" actId="21"/>
          <ac:spMkLst>
            <pc:docMk/>
            <pc:sldMk cId="2603689998" sldId="269"/>
            <ac:spMk id="7" creationId="{1BB67E02-4769-4D96-A172-51E6D2E5F2FF}"/>
          </ac:spMkLst>
        </pc:spChg>
        <pc:spChg chg="add mod">
          <ac:chgData name="Tomomasa Fujiwara" userId="773db4682fb361c6" providerId="LiveId" clId="{F9581B62-BA55-4D4A-872A-807462BE8CD4}" dt="2020-07-03T04:03:16.242" v="5453" actId="1076"/>
          <ac:spMkLst>
            <pc:docMk/>
            <pc:sldMk cId="2603689998" sldId="269"/>
            <ac:spMk id="8" creationId="{1E313FFF-0D71-42E5-98E7-5CE17E6E1EA6}"/>
          </ac:spMkLst>
        </pc:spChg>
        <pc:spChg chg="add mod">
          <ac:chgData name="Tomomasa Fujiwara" userId="773db4682fb361c6" providerId="LiveId" clId="{F9581B62-BA55-4D4A-872A-807462BE8CD4}" dt="2020-07-03T04:04:21.896" v="5576" actId="1076"/>
          <ac:spMkLst>
            <pc:docMk/>
            <pc:sldMk cId="2603689998" sldId="269"/>
            <ac:spMk id="9" creationId="{91C32C49-4373-4AF1-B164-0E405531F091}"/>
          </ac:spMkLst>
        </pc:spChg>
        <pc:spChg chg="add mod">
          <ac:chgData name="Tomomasa Fujiwara" userId="773db4682fb361c6" providerId="LiveId" clId="{F9581B62-BA55-4D4A-872A-807462BE8CD4}" dt="2020-07-03T04:05:02.553" v="5595" actId="207"/>
          <ac:spMkLst>
            <pc:docMk/>
            <pc:sldMk cId="2603689998" sldId="269"/>
            <ac:spMk id="10" creationId="{32671D62-C9D6-4E02-98C6-E81AD5C3792F}"/>
          </ac:spMkLst>
        </pc:spChg>
        <pc:spChg chg="add mod">
          <ac:chgData name="Tomomasa Fujiwara" userId="773db4682fb361c6" providerId="LiveId" clId="{F9581B62-BA55-4D4A-872A-807462BE8CD4}" dt="2020-07-03T04:05:25.210" v="5620" actId="14100"/>
          <ac:spMkLst>
            <pc:docMk/>
            <pc:sldMk cId="2603689998" sldId="269"/>
            <ac:spMk id="12" creationId="{FFEBEE59-800B-4C1D-91DC-6F54D0A5AFD5}"/>
          </ac:spMkLst>
        </pc:spChg>
        <pc:picChg chg="add del mod">
          <ac:chgData name="Tomomasa Fujiwara" userId="773db4682fb361c6" providerId="LiveId" clId="{F9581B62-BA55-4D4A-872A-807462BE8CD4}" dt="2020-06-29T08:39:25.663" v="663" actId="931"/>
          <ac:picMkLst>
            <pc:docMk/>
            <pc:sldMk cId="2603689998" sldId="269"/>
            <ac:picMk id="7" creationId="{A4460620-5F8F-4C3F-BB2C-8F5F9907C4B5}"/>
          </ac:picMkLst>
        </pc:picChg>
        <pc:picChg chg="add del mod">
          <ac:chgData name="Tomomasa Fujiwara" userId="773db4682fb361c6" providerId="LiveId" clId="{F9581B62-BA55-4D4A-872A-807462BE8CD4}" dt="2020-06-29T08:39:40.436" v="677" actId="21"/>
          <ac:picMkLst>
            <pc:docMk/>
            <pc:sldMk cId="2603689998" sldId="269"/>
            <ac:picMk id="9" creationId="{F7E32764-E6BF-47DA-8AA9-767BF914C85D}"/>
          </ac:picMkLst>
        </pc:picChg>
        <pc:picChg chg="add mod">
          <ac:chgData name="Tomomasa Fujiwara" userId="773db4682fb361c6" providerId="LiveId" clId="{F9581B62-BA55-4D4A-872A-807462BE8CD4}" dt="2020-07-03T04:04:38.825" v="5591" actId="1076"/>
          <ac:picMkLst>
            <pc:docMk/>
            <pc:sldMk cId="2603689998" sldId="269"/>
            <ac:picMk id="11" creationId="{F104EBFC-F782-460D-810B-7182FF20664F}"/>
          </ac:picMkLst>
        </pc:picChg>
      </pc:sldChg>
      <pc:sldChg chg="addSp delSp modSp new mod ord">
        <pc:chgData name="Tomomasa Fujiwara" userId="773db4682fb361c6" providerId="LiveId" clId="{F9581B62-BA55-4D4A-872A-807462BE8CD4}" dt="2020-07-03T04:33:58.269" v="6998"/>
        <pc:sldMkLst>
          <pc:docMk/>
          <pc:sldMk cId="2274282049" sldId="270"/>
        </pc:sldMkLst>
        <pc:spChg chg="mod">
          <ac:chgData name="Tomomasa Fujiwara" userId="773db4682fb361c6" providerId="LiveId" clId="{F9581B62-BA55-4D4A-872A-807462BE8CD4}" dt="2020-07-01T02:19:56.539" v="1949" actId="255"/>
          <ac:spMkLst>
            <pc:docMk/>
            <pc:sldMk cId="2274282049" sldId="270"/>
            <ac:spMk id="3" creationId="{F318D656-8F60-4149-B092-C2186B603254}"/>
          </ac:spMkLst>
        </pc:spChg>
        <pc:picChg chg="add mod">
          <ac:chgData name="Tomomasa Fujiwara" userId="773db4682fb361c6" providerId="LiveId" clId="{F9581B62-BA55-4D4A-872A-807462BE8CD4}" dt="2020-06-30T10:13:33.154" v="771" actId="1076"/>
          <ac:picMkLst>
            <pc:docMk/>
            <pc:sldMk cId="2274282049" sldId="270"/>
            <ac:picMk id="6" creationId="{8C502788-BB9A-40EC-BD6B-887CDEA1F4BB}"/>
          </ac:picMkLst>
        </pc:picChg>
        <pc:picChg chg="add mod">
          <ac:chgData name="Tomomasa Fujiwara" userId="773db4682fb361c6" providerId="LiveId" clId="{F9581B62-BA55-4D4A-872A-807462BE8CD4}" dt="2020-06-30T10:14:20.427" v="776" actId="1076"/>
          <ac:picMkLst>
            <pc:docMk/>
            <pc:sldMk cId="2274282049" sldId="270"/>
            <ac:picMk id="7" creationId="{699E8455-31F5-40ED-9C39-AFB4495DA1D5}"/>
          </ac:picMkLst>
        </pc:picChg>
        <pc:picChg chg="add mod modCrop">
          <ac:chgData name="Tomomasa Fujiwara" userId="773db4682fb361c6" providerId="LiveId" clId="{F9581B62-BA55-4D4A-872A-807462BE8CD4}" dt="2020-07-01T02:18:57.240" v="1942" actId="732"/>
          <ac:picMkLst>
            <pc:docMk/>
            <pc:sldMk cId="2274282049" sldId="270"/>
            <ac:picMk id="8" creationId="{10E2EF6C-49A2-4217-A421-C154F4A40599}"/>
          </ac:picMkLst>
        </pc:picChg>
        <pc:picChg chg="add mod modCrop">
          <ac:chgData name="Tomomasa Fujiwara" userId="773db4682fb361c6" providerId="LiveId" clId="{F9581B62-BA55-4D4A-872A-807462BE8CD4}" dt="2020-07-01T02:19:40.626" v="1948" actId="1076"/>
          <ac:picMkLst>
            <pc:docMk/>
            <pc:sldMk cId="2274282049" sldId="270"/>
            <ac:picMk id="9" creationId="{6421AD3F-19D5-43A8-A24F-025768D4A510}"/>
          </ac:picMkLst>
        </pc:picChg>
        <pc:picChg chg="add del mod">
          <ac:chgData name="Tomomasa Fujiwara" userId="773db4682fb361c6" providerId="LiveId" clId="{F9581B62-BA55-4D4A-872A-807462BE8CD4}" dt="2020-07-03T01:18:24.405" v="3148" actId="21"/>
          <ac:picMkLst>
            <pc:docMk/>
            <pc:sldMk cId="2274282049" sldId="270"/>
            <ac:picMk id="11" creationId="{4F46228E-23EB-44AA-A45D-B040276A4718}"/>
          </ac:picMkLst>
        </pc:picChg>
      </pc:sldChg>
      <pc:sldChg chg="addSp modSp new mod">
        <pc:chgData name="Tomomasa Fujiwara" userId="773db4682fb361c6" providerId="LiveId" clId="{F9581B62-BA55-4D4A-872A-807462BE8CD4}" dt="2020-06-30T13:09:33.714" v="828" actId="20577"/>
        <pc:sldMkLst>
          <pc:docMk/>
          <pc:sldMk cId="2990461905" sldId="271"/>
        </pc:sldMkLst>
        <pc:spChg chg="mod">
          <ac:chgData name="Tomomasa Fujiwara" userId="773db4682fb361c6" providerId="LiveId" clId="{F9581B62-BA55-4D4A-872A-807462BE8CD4}" dt="2020-06-30T13:08:54.603" v="820" actId="20577"/>
          <ac:spMkLst>
            <pc:docMk/>
            <pc:sldMk cId="2990461905" sldId="271"/>
            <ac:spMk id="2" creationId="{2699F2AE-59EB-469D-834F-3407B858011D}"/>
          </ac:spMkLst>
        </pc:spChg>
        <pc:spChg chg="mod">
          <ac:chgData name="Tomomasa Fujiwara" userId="773db4682fb361c6" providerId="LiveId" clId="{F9581B62-BA55-4D4A-872A-807462BE8CD4}" dt="2020-06-30T13:09:33.714" v="828" actId="20577"/>
          <ac:spMkLst>
            <pc:docMk/>
            <pc:sldMk cId="2990461905" sldId="271"/>
            <ac:spMk id="3" creationId="{4F720C14-09EF-412F-8C0D-0C5E3E57D504}"/>
          </ac:spMkLst>
        </pc:spChg>
        <pc:picChg chg="add mod">
          <ac:chgData name="Tomomasa Fujiwara" userId="773db4682fb361c6" providerId="LiveId" clId="{F9581B62-BA55-4D4A-872A-807462BE8CD4}" dt="2020-06-30T13:09:30.845" v="826" actId="1076"/>
          <ac:picMkLst>
            <pc:docMk/>
            <pc:sldMk cId="2990461905" sldId="271"/>
            <ac:picMk id="6" creationId="{15D2AF9B-B75B-455C-B058-931EA60E2A2A}"/>
          </ac:picMkLst>
        </pc:picChg>
      </pc:sldChg>
      <pc:sldChg chg="modSp add mod">
        <pc:chgData name="Tomomasa Fujiwara" userId="773db4682fb361c6" providerId="LiveId" clId="{F9581B62-BA55-4D4A-872A-807462BE8CD4}" dt="2020-06-30T13:09:44.435" v="831" actId="14826"/>
        <pc:sldMkLst>
          <pc:docMk/>
          <pc:sldMk cId="960433690" sldId="272"/>
        </pc:sldMkLst>
        <pc:picChg chg="mod">
          <ac:chgData name="Tomomasa Fujiwara" userId="773db4682fb361c6" providerId="LiveId" clId="{F9581B62-BA55-4D4A-872A-807462BE8CD4}" dt="2020-06-30T13:09:44.435" v="831" actId="14826"/>
          <ac:picMkLst>
            <pc:docMk/>
            <pc:sldMk cId="960433690" sldId="272"/>
            <ac:picMk id="6" creationId="{15D2AF9B-B75B-455C-B058-931EA60E2A2A}"/>
          </ac:picMkLst>
        </pc:picChg>
      </pc:sldChg>
      <pc:sldChg chg="addSp modSp add mod">
        <pc:chgData name="Tomomasa Fujiwara" userId="773db4682fb361c6" providerId="LiveId" clId="{F9581B62-BA55-4D4A-872A-807462BE8CD4}" dt="2020-06-30T13:11:15.206" v="849" actId="14100"/>
        <pc:sldMkLst>
          <pc:docMk/>
          <pc:sldMk cId="1020363570" sldId="273"/>
        </pc:sldMkLst>
        <pc:picChg chg="mod modCrop">
          <ac:chgData name="Tomomasa Fujiwara" userId="773db4682fb361c6" providerId="LiveId" clId="{F9581B62-BA55-4D4A-872A-807462BE8CD4}" dt="2020-06-30T13:10:44.499" v="844" actId="732"/>
          <ac:picMkLst>
            <pc:docMk/>
            <pc:sldMk cId="1020363570" sldId="273"/>
            <ac:picMk id="6" creationId="{15D2AF9B-B75B-455C-B058-931EA60E2A2A}"/>
          </ac:picMkLst>
        </pc:picChg>
        <pc:picChg chg="add mod modCrop">
          <ac:chgData name="Tomomasa Fujiwara" userId="773db4682fb361c6" providerId="LiveId" clId="{F9581B62-BA55-4D4A-872A-807462BE8CD4}" dt="2020-06-30T13:11:15.206" v="849" actId="14100"/>
          <ac:picMkLst>
            <pc:docMk/>
            <pc:sldMk cId="1020363570" sldId="273"/>
            <ac:picMk id="7" creationId="{938084D7-9A35-469E-A826-1FFDDB3892B9}"/>
          </ac:picMkLst>
        </pc:picChg>
      </pc:sldChg>
      <pc:sldChg chg="modSp add mod ord">
        <pc:chgData name="Tomomasa Fujiwara" userId="773db4682fb361c6" providerId="LiveId" clId="{F9581B62-BA55-4D4A-872A-807462BE8CD4}" dt="2020-06-30T13:12:06.946" v="858" actId="1076"/>
        <pc:sldMkLst>
          <pc:docMk/>
          <pc:sldMk cId="3790086193" sldId="274"/>
        </pc:sldMkLst>
        <pc:picChg chg="mod">
          <ac:chgData name="Tomomasa Fujiwara" userId="773db4682fb361c6" providerId="LiveId" clId="{F9581B62-BA55-4D4A-872A-807462BE8CD4}" dt="2020-06-30T13:12:06.946" v="858" actId="1076"/>
          <ac:picMkLst>
            <pc:docMk/>
            <pc:sldMk cId="3790086193" sldId="274"/>
            <ac:picMk id="6" creationId="{15D2AF9B-B75B-455C-B058-931EA60E2A2A}"/>
          </ac:picMkLst>
        </pc:picChg>
      </pc:sldChg>
      <pc:sldChg chg="modSp add mod">
        <pc:chgData name="Tomomasa Fujiwara" userId="773db4682fb361c6" providerId="LiveId" clId="{F9581B62-BA55-4D4A-872A-807462BE8CD4}" dt="2020-06-30T13:12:26.147" v="860" actId="14826"/>
        <pc:sldMkLst>
          <pc:docMk/>
          <pc:sldMk cId="4120120839" sldId="275"/>
        </pc:sldMkLst>
        <pc:picChg chg="mod">
          <ac:chgData name="Tomomasa Fujiwara" userId="773db4682fb361c6" providerId="LiveId" clId="{F9581B62-BA55-4D4A-872A-807462BE8CD4}" dt="2020-06-30T13:12:26.147" v="860" actId="14826"/>
          <ac:picMkLst>
            <pc:docMk/>
            <pc:sldMk cId="4120120839" sldId="275"/>
            <ac:picMk id="6" creationId="{15D2AF9B-B75B-455C-B058-931EA60E2A2A}"/>
          </ac:picMkLst>
        </pc:picChg>
      </pc:sldChg>
      <pc:sldChg chg="modSp add mod">
        <pc:chgData name="Tomomasa Fujiwara" userId="773db4682fb361c6" providerId="LiveId" clId="{F9581B62-BA55-4D4A-872A-807462BE8CD4}" dt="2020-06-30T13:12:39.155" v="861" actId="14826"/>
        <pc:sldMkLst>
          <pc:docMk/>
          <pc:sldMk cId="3514348031" sldId="276"/>
        </pc:sldMkLst>
        <pc:picChg chg="mod">
          <ac:chgData name="Tomomasa Fujiwara" userId="773db4682fb361c6" providerId="LiveId" clId="{F9581B62-BA55-4D4A-872A-807462BE8CD4}" dt="2020-06-30T13:12:39.155" v="861" actId="14826"/>
          <ac:picMkLst>
            <pc:docMk/>
            <pc:sldMk cId="3514348031" sldId="276"/>
            <ac:picMk id="6" creationId="{15D2AF9B-B75B-455C-B058-931EA60E2A2A}"/>
          </ac:picMkLst>
        </pc:picChg>
      </pc:sldChg>
      <pc:sldChg chg="addSp delSp modSp add mod">
        <pc:chgData name="Tomomasa Fujiwara" userId="773db4682fb361c6" providerId="LiveId" clId="{F9581B62-BA55-4D4A-872A-807462BE8CD4}" dt="2020-06-30T13:13:33.701" v="871" actId="1076"/>
        <pc:sldMkLst>
          <pc:docMk/>
          <pc:sldMk cId="798127596" sldId="277"/>
        </pc:sldMkLst>
        <pc:picChg chg="mod modCrop">
          <ac:chgData name="Tomomasa Fujiwara" userId="773db4682fb361c6" providerId="LiveId" clId="{F9581B62-BA55-4D4A-872A-807462BE8CD4}" dt="2020-06-30T13:13:10.136" v="865" actId="732"/>
          <ac:picMkLst>
            <pc:docMk/>
            <pc:sldMk cId="798127596" sldId="277"/>
            <ac:picMk id="6" creationId="{15D2AF9B-B75B-455C-B058-931EA60E2A2A}"/>
          </ac:picMkLst>
        </pc:picChg>
        <pc:picChg chg="del">
          <ac:chgData name="Tomomasa Fujiwara" userId="773db4682fb361c6" providerId="LiveId" clId="{F9581B62-BA55-4D4A-872A-807462BE8CD4}" dt="2020-06-30T13:13:31.024" v="870" actId="21"/>
          <ac:picMkLst>
            <pc:docMk/>
            <pc:sldMk cId="798127596" sldId="277"/>
            <ac:picMk id="7" creationId="{938084D7-9A35-469E-A826-1FFDDB3892B9}"/>
          </ac:picMkLst>
        </pc:picChg>
        <pc:picChg chg="add mod modCrop">
          <ac:chgData name="Tomomasa Fujiwara" userId="773db4682fb361c6" providerId="LiveId" clId="{F9581B62-BA55-4D4A-872A-807462BE8CD4}" dt="2020-06-30T13:13:33.701" v="871" actId="1076"/>
          <ac:picMkLst>
            <pc:docMk/>
            <pc:sldMk cId="798127596" sldId="277"/>
            <ac:picMk id="8" creationId="{09251BBB-2E62-48EC-AE3B-C1C3F803F8C6}"/>
          </ac:picMkLst>
        </pc:picChg>
      </pc:sldChg>
      <pc:sldChg chg="modSp add mod">
        <pc:chgData name="Tomomasa Fujiwara" userId="773db4682fb361c6" providerId="LiveId" clId="{F9581B62-BA55-4D4A-872A-807462BE8CD4}" dt="2020-06-30T13:13:42.401" v="872" actId="14826"/>
        <pc:sldMkLst>
          <pc:docMk/>
          <pc:sldMk cId="1618835725" sldId="278"/>
        </pc:sldMkLst>
        <pc:picChg chg="mod">
          <ac:chgData name="Tomomasa Fujiwara" userId="773db4682fb361c6" providerId="LiveId" clId="{F9581B62-BA55-4D4A-872A-807462BE8CD4}" dt="2020-06-30T13:13:42.401" v="872" actId="14826"/>
          <ac:picMkLst>
            <pc:docMk/>
            <pc:sldMk cId="1618835725" sldId="278"/>
            <ac:picMk id="6" creationId="{15D2AF9B-B75B-455C-B058-931EA60E2A2A}"/>
          </ac:picMkLst>
        </pc:picChg>
      </pc:sldChg>
      <pc:sldChg chg="addSp delSp modSp new mod ord">
        <pc:chgData name="Tomomasa Fujiwara" userId="773db4682fb361c6" providerId="LiveId" clId="{F9581B62-BA55-4D4A-872A-807462BE8CD4}" dt="2020-07-03T06:01:53.047" v="9006" actId="1038"/>
        <pc:sldMkLst>
          <pc:docMk/>
          <pc:sldMk cId="3155194808" sldId="279"/>
        </pc:sldMkLst>
        <pc:spChg chg="mod">
          <ac:chgData name="Tomomasa Fujiwara" userId="773db4682fb361c6" providerId="LiveId" clId="{F9581B62-BA55-4D4A-872A-807462BE8CD4}" dt="2020-07-01T00:32:56.188" v="915" actId="20577"/>
          <ac:spMkLst>
            <pc:docMk/>
            <pc:sldMk cId="3155194808" sldId="279"/>
            <ac:spMk id="2" creationId="{E855326E-E1BA-47FF-890A-341CD1A63A49}"/>
          </ac:spMkLst>
        </pc:spChg>
        <pc:spChg chg="add del mod ord">
          <ac:chgData name="Tomomasa Fujiwara" userId="773db4682fb361c6" providerId="LiveId" clId="{F9581B62-BA55-4D4A-872A-807462BE8CD4}" dt="2020-07-03T06:01:29.339" v="8897"/>
          <ac:spMkLst>
            <pc:docMk/>
            <pc:sldMk cId="3155194808" sldId="279"/>
            <ac:spMk id="3" creationId="{5D953774-731E-45DD-B92D-4CB7D280CF0F}"/>
          </ac:spMkLst>
        </pc:spChg>
        <pc:spChg chg="add mod">
          <ac:chgData name="Tomomasa Fujiwara" userId="773db4682fb361c6" providerId="LiveId" clId="{F9581B62-BA55-4D4A-872A-807462BE8CD4}" dt="2020-07-03T06:01:48.926" v="8977" actId="1038"/>
          <ac:spMkLst>
            <pc:docMk/>
            <pc:sldMk cId="3155194808" sldId="279"/>
            <ac:spMk id="10" creationId="{C1F59B45-94FB-4BBC-93FB-C994EE65FCA2}"/>
          </ac:spMkLst>
        </pc:spChg>
        <pc:spChg chg="add mod">
          <ac:chgData name="Tomomasa Fujiwara" userId="773db4682fb361c6" providerId="LiveId" clId="{F9581B62-BA55-4D4A-872A-807462BE8CD4}" dt="2020-07-03T06:01:48.926" v="8977" actId="1038"/>
          <ac:spMkLst>
            <pc:docMk/>
            <pc:sldMk cId="3155194808" sldId="279"/>
            <ac:spMk id="14" creationId="{6BFA6E79-5756-49E4-84DC-5424F5C4397E}"/>
          </ac:spMkLst>
        </pc:spChg>
        <pc:picChg chg="add del mod modCrop">
          <ac:chgData name="Tomomasa Fujiwara" userId="773db4682fb361c6" providerId="LiveId" clId="{F9581B62-BA55-4D4A-872A-807462BE8CD4}" dt="2020-07-01T00:33:57.374" v="932" actId="931"/>
          <ac:picMkLst>
            <pc:docMk/>
            <pc:sldMk cId="3155194808" sldId="279"/>
            <ac:picMk id="7" creationId="{97FFD753-8498-4054-B407-7265A5692573}"/>
          </ac:picMkLst>
        </pc:picChg>
        <pc:picChg chg="add mod modCrop">
          <ac:chgData name="Tomomasa Fujiwara" userId="773db4682fb361c6" providerId="LiveId" clId="{F9581B62-BA55-4D4A-872A-807462BE8CD4}" dt="2020-07-03T06:01:53.047" v="9006" actId="1038"/>
          <ac:picMkLst>
            <pc:docMk/>
            <pc:sldMk cId="3155194808" sldId="279"/>
            <ac:picMk id="9" creationId="{3E938A73-7199-4856-A49B-31DBB6667C46}"/>
          </ac:picMkLst>
        </pc:picChg>
        <pc:cxnChg chg="add mod">
          <ac:chgData name="Tomomasa Fujiwara" userId="773db4682fb361c6" providerId="LiveId" clId="{F9581B62-BA55-4D4A-872A-807462BE8CD4}" dt="2020-07-03T06:01:48.926" v="8977" actId="1038"/>
          <ac:cxnSpMkLst>
            <pc:docMk/>
            <pc:sldMk cId="3155194808" sldId="279"/>
            <ac:cxnSpMk id="11" creationId="{3EBD8ED5-116E-48A4-9546-7B6AFEB6E219}"/>
          </ac:cxnSpMkLst>
        </pc:cxnChg>
        <pc:cxnChg chg="add mod">
          <ac:chgData name="Tomomasa Fujiwara" userId="773db4682fb361c6" providerId="LiveId" clId="{F9581B62-BA55-4D4A-872A-807462BE8CD4}" dt="2020-07-03T06:01:48.926" v="8977" actId="1038"/>
          <ac:cxnSpMkLst>
            <pc:docMk/>
            <pc:sldMk cId="3155194808" sldId="279"/>
            <ac:cxnSpMk id="13" creationId="{FA4B6064-2FB5-4EF8-8C93-A993B9B62A97}"/>
          </ac:cxnSpMkLst>
        </pc:cxnChg>
      </pc:sldChg>
      <pc:sldChg chg="addSp modSp new mod ord">
        <pc:chgData name="Tomomasa Fujiwara" userId="773db4682fb361c6" providerId="LiveId" clId="{F9581B62-BA55-4D4A-872A-807462BE8CD4}" dt="2020-07-03T03:42:07.956" v="4299"/>
        <pc:sldMkLst>
          <pc:docMk/>
          <pc:sldMk cId="1641828770" sldId="280"/>
        </pc:sldMkLst>
        <pc:spChg chg="mod">
          <ac:chgData name="Tomomasa Fujiwara" userId="773db4682fb361c6" providerId="LiveId" clId="{F9581B62-BA55-4D4A-872A-807462BE8CD4}" dt="2020-07-01T00:38:45.370" v="1096" actId="20577"/>
          <ac:spMkLst>
            <pc:docMk/>
            <pc:sldMk cId="1641828770" sldId="280"/>
            <ac:spMk id="2" creationId="{F2380223-CC58-427F-989A-06C5B93E1458}"/>
          </ac:spMkLst>
        </pc:spChg>
        <pc:spChg chg="mod">
          <ac:chgData name="Tomomasa Fujiwara" userId="773db4682fb361c6" providerId="LiveId" clId="{F9581B62-BA55-4D4A-872A-807462BE8CD4}" dt="2020-07-01T02:16:30.413" v="1868" actId="255"/>
          <ac:spMkLst>
            <pc:docMk/>
            <pc:sldMk cId="1641828770" sldId="280"/>
            <ac:spMk id="3" creationId="{98407839-03D4-4937-97BB-42191B69241B}"/>
          </ac:spMkLst>
        </pc:spChg>
        <pc:spChg chg="add mod">
          <ac:chgData name="Tomomasa Fujiwara" userId="773db4682fb361c6" providerId="LiveId" clId="{F9581B62-BA55-4D4A-872A-807462BE8CD4}" dt="2020-07-01T00:41:48.595" v="1137" actId="14100"/>
          <ac:spMkLst>
            <pc:docMk/>
            <pc:sldMk cId="1641828770" sldId="280"/>
            <ac:spMk id="7" creationId="{98E18633-F0A4-4B97-920E-D5D43A9F8DC9}"/>
          </ac:spMkLst>
        </pc:spChg>
        <pc:spChg chg="add mod">
          <ac:chgData name="Tomomasa Fujiwara" userId="773db4682fb361c6" providerId="LiveId" clId="{F9581B62-BA55-4D4A-872A-807462BE8CD4}" dt="2020-07-01T00:42:17.053" v="1147" actId="14100"/>
          <ac:spMkLst>
            <pc:docMk/>
            <pc:sldMk cId="1641828770" sldId="280"/>
            <ac:spMk id="8" creationId="{0F50AD59-FF2E-43F4-8121-52B60E1EA36F}"/>
          </ac:spMkLst>
        </pc:spChg>
        <pc:spChg chg="add mod">
          <ac:chgData name="Tomomasa Fujiwara" userId="773db4682fb361c6" providerId="LiveId" clId="{F9581B62-BA55-4D4A-872A-807462BE8CD4}" dt="2020-07-01T00:42:11.697" v="1146" actId="14100"/>
          <ac:spMkLst>
            <pc:docMk/>
            <pc:sldMk cId="1641828770" sldId="280"/>
            <ac:spMk id="9" creationId="{2DB72D00-8368-40DB-BC41-B08971B305C7}"/>
          </ac:spMkLst>
        </pc:spChg>
        <pc:spChg chg="add mod">
          <ac:chgData name="Tomomasa Fujiwara" userId="773db4682fb361c6" providerId="LiveId" clId="{F9581B62-BA55-4D4A-872A-807462BE8CD4}" dt="2020-07-01T00:43:21.700" v="1224" actId="1037"/>
          <ac:spMkLst>
            <pc:docMk/>
            <pc:sldMk cId="1641828770" sldId="280"/>
            <ac:spMk id="10" creationId="{7F7D491C-C82B-4FD4-8544-4C45879A9B22}"/>
          </ac:spMkLst>
        </pc:spChg>
        <pc:spChg chg="add mod">
          <ac:chgData name="Tomomasa Fujiwara" userId="773db4682fb361c6" providerId="LiveId" clId="{F9581B62-BA55-4D4A-872A-807462BE8CD4}" dt="2020-07-01T00:50:22.030" v="1701" actId="947"/>
          <ac:spMkLst>
            <pc:docMk/>
            <pc:sldMk cId="1641828770" sldId="280"/>
            <ac:spMk id="11" creationId="{672EC97E-F1C9-42D3-AB34-E1ED00A95A5E}"/>
          </ac:spMkLst>
        </pc:spChg>
        <pc:picChg chg="add mod modCrop">
          <ac:chgData name="Tomomasa Fujiwara" userId="773db4682fb361c6" providerId="LiveId" clId="{F9581B62-BA55-4D4A-872A-807462BE8CD4}" dt="2020-07-01T00:41:10.237" v="1117" actId="14100"/>
          <ac:picMkLst>
            <pc:docMk/>
            <pc:sldMk cId="1641828770" sldId="280"/>
            <ac:picMk id="6" creationId="{AB2F2259-5762-499E-B6F5-2B2675B240FA}"/>
          </ac:picMkLst>
        </pc:picChg>
      </pc:sldChg>
      <pc:sldChg chg="addSp modSp new mod">
        <pc:chgData name="Tomomasa Fujiwara" userId="773db4682fb361c6" providerId="LiveId" clId="{F9581B62-BA55-4D4A-872A-807462BE8CD4}" dt="2020-07-03T05:17:38.482" v="8189" actId="14826"/>
        <pc:sldMkLst>
          <pc:docMk/>
          <pc:sldMk cId="3183819790" sldId="281"/>
        </pc:sldMkLst>
        <pc:spChg chg="mod">
          <ac:chgData name="Tomomasa Fujiwara" userId="773db4682fb361c6" providerId="LiveId" clId="{F9581B62-BA55-4D4A-872A-807462BE8CD4}" dt="2020-07-01T09:26:21.589" v="1989" actId="20577"/>
          <ac:spMkLst>
            <pc:docMk/>
            <pc:sldMk cId="3183819790" sldId="281"/>
            <ac:spMk id="2" creationId="{947C053F-7090-4E70-9304-74E3EB98D885}"/>
          </ac:spMkLst>
        </pc:spChg>
        <pc:spChg chg="mod">
          <ac:chgData name="Tomomasa Fujiwara" userId="773db4682fb361c6" providerId="LiveId" clId="{F9581B62-BA55-4D4A-872A-807462BE8CD4}" dt="2020-07-01T09:27:13.215" v="2035" actId="20577"/>
          <ac:spMkLst>
            <pc:docMk/>
            <pc:sldMk cId="3183819790" sldId="281"/>
            <ac:spMk id="3" creationId="{4BDEED3A-10A8-42EE-A0EB-52BD4B595A7E}"/>
          </ac:spMkLst>
        </pc:spChg>
        <pc:picChg chg="add mod">
          <ac:chgData name="Tomomasa Fujiwara" userId="773db4682fb361c6" providerId="LiveId" clId="{F9581B62-BA55-4D4A-872A-807462BE8CD4}" dt="2020-07-03T05:17:38.482" v="8189" actId="14826"/>
          <ac:picMkLst>
            <pc:docMk/>
            <pc:sldMk cId="3183819790" sldId="281"/>
            <ac:picMk id="6" creationId="{D33A522F-636E-4F34-87BD-14009B90229A}"/>
          </ac:picMkLst>
        </pc:picChg>
      </pc:sldChg>
      <pc:sldChg chg="addSp modSp new mod">
        <pc:chgData name="Tomomasa Fujiwara" userId="773db4682fb361c6" providerId="LiveId" clId="{F9581B62-BA55-4D4A-872A-807462BE8CD4}" dt="2020-07-01T09:28:42.808" v="2047" actId="20577"/>
        <pc:sldMkLst>
          <pc:docMk/>
          <pc:sldMk cId="2382905958" sldId="282"/>
        </pc:sldMkLst>
        <pc:spChg chg="mod">
          <ac:chgData name="Tomomasa Fujiwara" userId="773db4682fb361c6" providerId="LiveId" clId="{F9581B62-BA55-4D4A-872A-807462BE8CD4}" dt="2020-07-01T09:28:42.808" v="2047" actId="20577"/>
          <ac:spMkLst>
            <pc:docMk/>
            <pc:sldMk cId="2382905958" sldId="282"/>
            <ac:spMk id="3" creationId="{41C1E605-F631-49C8-AE0E-3F1953D09A4B}"/>
          </ac:spMkLst>
        </pc:spChg>
        <pc:picChg chg="add mod">
          <ac:chgData name="Tomomasa Fujiwara" userId="773db4682fb361c6" providerId="LiveId" clId="{F9581B62-BA55-4D4A-872A-807462BE8CD4}" dt="2020-07-01T09:28:32.746" v="2043" actId="14100"/>
          <ac:picMkLst>
            <pc:docMk/>
            <pc:sldMk cId="2382905958" sldId="282"/>
            <ac:picMk id="6" creationId="{FF240C30-0ABD-48E8-A473-12A422F47B50}"/>
          </ac:picMkLst>
        </pc:picChg>
      </pc:sldChg>
      <pc:sldChg chg="modSp add mod">
        <pc:chgData name="Tomomasa Fujiwara" userId="773db4682fb361c6" providerId="LiveId" clId="{F9581B62-BA55-4D4A-872A-807462BE8CD4}" dt="2020-07-01T09:29:11.081" v="2061" actId="14826"/>
        <pc:sldMkLst>
          <pc:docMk/>
          <pc:sldMk cId="2370635952" sldId="283"/>
        </pc:sldMkLst>
        <pc:spChg chg="mod">
          <ac:chgData name="Tomomasa Fujiwara" userId="773db4682fb361c6" providerId="LiveId" clId="{F9581B62-BA55-4D4A-872A-807462BE8CD4}" dt="2020-07-01T09:28:53.518" v="2056" actId="20577"/>
          <ac:spMkLst>
            <pc:docMk/>
            <pc:sldMk cId="2370635952" sldId="283"/>
            <ac:spMk id="3" creationId="{4BDEED3A-10A8-42EE-A0EB-52BD4B595A7E}"/>
          </ac:spMkLst>
        </pc:spChg>
        <pc:picChg chg="mod">
          <ac:chgData name="Tomomasa Fujiwara" userId="773db4682fb361c6" providerId="LiveId" clId="{F9581B62-BA55-4D4A-872A-807462BE8CD4}" dt="2020-07-01T09:29:11.081" v="2061" actId="14826"/>
          <ac:picMkLst>
            <pc:docMk/>
            <pc:sldMk cId="2370635952" sldId="283"/>
            <ac:picMk id="6" creationId="{D33A522F-636E-4F34-87BD-14009B90229A}"/>
          </ac:picMkLst>
        </pc:picChg>
      </pc:sldChg>
      <pc:sldChg chg="modSp add mod">
        <pc:chgData name="Tomomasa Fujiwara" userId="773db4682fb361c6" providerId="LiveId" clId="{F9581B62-BA55-4D4A-872A-807462BE8CD4}" dt="2020-07-01T09:29:25.944" v="2062" actId="14826"/>
        <pc:sldMkLst>
          <pc:docMk/>
          <pc:sldMk cId="198746269" sldId="284"/>
        </pc:sldMkLst>
        <pc:spChg chg="mod">
          <ac:chgData name="Tomomasa Fujiwara" userId="773db4682fb361c6" providerId="LiveId" clId="{F9581B62-BA55-4D4A-872A-807462BE8CD4}" dt="2020-07-01T09:28:56.252" v="2060" actId="20577"/>
          <ac:spMkLst>
            <pc:docMk/>
            <pc:sldMk cId="198746269" sldId="284"/>
            <ac:spMk id="3" creationId="{41C1E605-F631-49C8-AE0E-3F1953D09A4B}"/>
          </ac:spMkLst>
        </pc:spChg>
        <pc:picChg chg="mod">
          <ac:chgData name="Tomomasa Fujiwara" userId="773db4682fb361c6" providerId="LiveId" clId="{F9581B62-BA55-4D4A-872A-807462BE8CD4}" dt="2020-07-01T09:29:25.944" v="2062" actId="14826"/>
          <ac:picMkLst>
            <pc:docMk/>
            <pc:sldMk cId="198746269" sldId="284"/>
            <ac:picMk id="6" creationId="{FF240C30-0ABD-48E8-A473-12A422F47B50}"/>
          </ac:picMkLst>
        </pc:picChg>
      </pc:sldChg>
      <pc:sldChg chg="modSp new mod">
        <pc:chgData name="Tomomasa Fujiwara" userId="773db4682fb361c6" providerId="LiveId" clId="{F9581B62-BA55-4D4A-872A-807462BE8CD4}" dt="2020-07-03T06:03:12.942" v="9014" actId="20577"/>
        <pc:sldMkLst>
          <pc:docMk/>
          <pc:sldMk cId="449750623" sldId="285"/>
        </pc:sldMkLst>
        <pc:spChg chg="mod">
          <ac:chgData name="Tomomasa Fujiwara" userId="773db4682fb361c6" providerId="LiveId" clId="{F9581B62-BA55-4D4A-872A-807462BE8CD4}" dt="2020-07-02T07:08:53.914" v="2167" actId="20577"/>
          <ac:spMkLst>
            <pc:docMk/>
            <pc:sldMk cId="449750623" sldId="285"/>
            <ac:spMk id="2" creationId="{CC2EDEEB-2C16-4244-A0EE-1BCF7E6AA30B}"/>
          </ac:spMkLst>
        </pc:spChg>
        <pc:spChg chg="mod">
          <ac:chgData name="Tomomasa Fujiwara" userId="773db4682fb361c6" providerId="LiveId" clId="{F9581B62-BA55-4D4A-872A-807462BE8CD4}" dt="2020-07-03T06:03:12.942" v="9014" actId="20577"/>
          <ac:spMkLst>
            <pc:docMk/>
            <pc:sldMk cId="449750623" sldId="285"/>
            <ac:spMk id="3" creationId="{6CC0F42C-0828-4836-9F9E-5A4EFBCE82CC}"/>
          </ac:spMkLst>
        </pc:spChg>
      </pc:sldChg>
      <pc:sldChg chg="addSp modSp new mod ord">
        <pc:chgData name="Tomomasa Fujiwara" userId="773db4682fb361c6" providerId="LiveId" clId="{F9581B62-BA55-4D4A-872A-807462BE8CD4}" dt="2020-07-03T05:19:54.415" v="8311"/>
        <pc:sldMkLst>
          <pc:docMk/>
          <pc:sldMk cId="3288782774" sldId="286"/>
        </pc:sldMkLst>
        <pc:spChg chg="mod">
          <ac:chgData name="Tomomasa Fujiwara" userId="773db4682fb361c6" providerId="LiveId" clId="{F9581B62-BA55-4D4A-872A-807462BE8CD4}" dt="2020-07-02T12:42:02.660" v="2391"/>
          <ac:spMkLst>
            <pc:docMk/>
            <pc:sldMk cId="3288782774" sldId="286"/>
            <ac:spMk id="2" creationId="{BA03A51B-75DB-43EC-80C4-D9A1C8AAC38F}"/>
          </ac:spMkLst>
        </pc:spChg>
        <pc:spChg chg="mod">
          <ac:chgData name="Tomomasa Fujiwara" userId="773db4682fb361c6" providerId="LiveId" clId="{F9581B62-BA55-4D4A-872A-807462BE8CD4}" dt="2020-07-03T05:19:54.415" v="8311"/>
          <ac:spMkLst>
            <pc:docMk/>
            <pc:sldMk cId="3288782774" sldId="286"/>
            <ac:spMk id="3" creationId="{5B04D02B-91B8-44EB-B14D-6579814DF7AF}"/>
          </ac:spMkLst>
        </pc:spChg>
        <pc:spChg chg="add mod">
          <ac:chgData name="Tomomasa Fujiwara" userId="773db4682fb361c6" providerId="LiveId" clId="{F9581B62-BA55-4D4A-872A-807462BE8CD4}" dt="2020-07-03T05:02:05.947" v="7413" actId="208"/>
          <ac:spMkLst>
            <pc:docMk/>
            <pc:sldMk cId="3288782774" sldId="286"/>
            <ac:spMk id="6" creationId="{2139093E-876D-4BFE-874D-934A710C4BDC}"/>
          </ac:spMkLst>
        </pc:spChg>
        <pc:spChg chg="add mod">
          <ac:chgData name="Tomomasa Fujiwara" userId="773db4682fb361c6" providerId="LiveId" clId="{F9581B62-BA55-4D4A-872A-807462BE8CD4}" dt="2020-07-03T04:59:52.074" v="7403" actId="692"/>
          <ac:spMkLst>
            <pc:docMk/>
            <pc:sldMk cId="3288782774" sldId="286"/>
            <ac:spMk id="8" creationId="{E54A77E6-2289-4563-AD26-25CC16E32270}"/>
          </ac:spMkLst>
        </pc:spChg>
        <pc:spChg chg="add mod">
          <ac:chgData name="Tomomasa Fujiwara" userId="773db4682fb361c6" providerId="LiveId" clId="{F9581B62-BA55-4D4A-872A-807462BE8CD4}" dt="2020-07-03T05:02:22.206" v="7414" actId="208"/>
          <ac:spMkLst>
            <pc:docMk/>
            <pc:sldMk cId="3288782774" sldId="286"/>
            <ac:spMk id="9" creationId="{541E9F2B-347A-44E2-9DE0-077B5407B583}"/>
          </ac:spMkLst>
        </pc:spChg>
        <pc:picChg chg="add mod modCrop">
          <ac:chgData name="Tomomasa Fujiwara" userId="773db4682fb361c6" providerId="LiveId" clId="{F9581B62-BA55-4D4A-872A-807462BE8CD4}" dt="2020-07-03T05:00:43.450" v="7406" actId="1362"/>
          <ac:picMkLst>
            <pc:docMk/>
            <pc:sldMk cId="3288782774" sldId="286"/>
            <ac:picMk id="7" creationId="{50896293-4251-436F-8BE9-B4440F7BEAA9}"/>
          </ac:picMkLst>
        </pc:picChg>
      </pc:sldChg>
      <pc:sldChg chg="addSp modSp new mod ord">
        <pc:chgData name="Tomomasa Fujiwara" userId="773db4682fb361c6" providerId="LiveId" clId="{F9581B62-BA55-4D4A-872A-807462BE8CD4}" dt="2020-07-03T05:23:58.845" v="8599" actId="14826"/>
        <pc:sldMkLst>
          <pc:docMk/>
          <pc:sldMk cId="1795997294" sldId="287"/>
        </pc:sldMkLst>
        <pc:spChg chg="mod">
          <ac:chgData name="Tomomasa Fujiwara" userId="773db4682fb361c6" providerId="LiveId" clId="{F9581B62-BA55-4D4A-872A-807462BE8CD4}" dt="2020-07-02T12:48:23.781" v="2841" actId="20577"/>
          <ac:spMkLst>
            <pc:docMk/>
            <pc:sldMk cId="1795997294" sldId="287"/>
            <ac:spMk id="2" creationId="{7331FF9D-AB0A-485E-9BC3-A58A34197326}"/>
          </ac:spMkLst>
        </pc:spChg>
        <pc:spChg chg="mod">
          <ac:chgData name="Tomomasa Fujiwara" userId="773db4682fb361c6" providerId="LiveId" clId="{F9581B62-BA55-4D4A-872A-807462BE8CD4}" dt="2020-07-02T12:50:17.991" v="2982" actId="20577"/>
          <ac:spMkLst>
            <pc:docMk/>
            <pc:sldMk cId="1795997294" sldId="287"/>
            <ac:spMk id="3" creationId="{01C0F6BA-C014-458C-8214-408306CDE40D}"/>
          </ac:spMkLst>
        </pc:spChg>
        <pc:picChg chg="add mod">
          <ac:chgData name="Tomomasa Fujiwara" userId="773db4682fb361c6" providerId="LiveId" clId="{F9581B62-BA55-4D4A-872A-807462BE8CD4}" dt="2020-07-03T05:23:58.845" v="8599" actId="14826"/>
          <ac:picMkLst>
            <pc:docMk/>
            <pc:sldMk cId="1795997294" sldId="287"/>
            <ac:picMk id="6" creationId="{9A0225E7-8CC4-42F8-85C3-2A5FABED7F8A}"/>
          </ac:picMkLst>
        </pc:picChg>
      </pc:sldChg>
      <pc:sldChg chg="addSp modSp new mod ord">
        <pc:chgData name="Tomomasa Fujiwara" userId="773db4682fb361c6" providerId="LiveId" clId="{F9581B62-BA55-4D4A-872A-807462BE8CD4}" dt="2020-07-03T05:03:39.301" v="7416"/>
        <pc:sldMkLst>
          <pc:docMk/>
          <pc:sldMk cId="1267922929" sldId="288"/>
        </pc:sldMkLst>
        <pc:spChg chg="mod">
          <ac:chgData name="Tomomasa Fujiwara" userId="773db4682fb361c6" providerId="LiveId" clId="{F9581B62-BA55-4D4A-872A-807462BE8CD4}" dt="2020-07-02T12:49:49.258" v="2978"/>
          <ac:spMkLst>
            <pc:docMk/>
            <pc:sldMk cId="1267922929" sldId="288"/>
            <ac:spMk id="2" creationId="{FFBA6AFB-D627-400B-845C-6353802744F5}"/>
          </ac:spMkLst>
        </pc:spChg>
        <pc:spChg chg="mod">
          <ac:chgData name="Tomomasa Fujiwara" userId="773db4682fb361c6" providerId="LiveId" clId="{F9581B62-BA55-4D4A-872A-807462BE8CD4}" dt="2020-07-02T12:52:11.879" v="3073" actId="20577"/>
          <ac:spMkLst>
            <pc:docMk/>
            <pc:sldMk cId="1267922929" sldId="288"/>
            <ac:spMk id="3" creationId="{18A1575C-16DC-4CB4-B3EF-DE6512899285}"/>
          </ac:spMkLst>
        </pc:spChg>
        <pc:spChg chg="add mod">
          <ac:chgData name="Tomomasa Fujiwara" userId="773db4682fb361c6" providerId="LiveId" clId="{F9581B62-BA55-4D4A-872A-807462BE8CD4}" dt="2020-07-02T12:56:33.199" v="3146" actId="1076"/>
          <ac:spMkLst>
            <pc:docMk/>
            <pc:sldMk cId="1267922929" sldId="288"/>
            <ac:spMk id="8" creationId="{605F3837-FDF0-4708-B2C3-96C6A97FF701}"/>
          </ac:spMkLst>
        </pc:spChg>
        <pc:picChg chg="add mod">
          <ac:chgData name="Tomomasa Fujiwara" userId="773db4682fb361c6" providerId="LiveId" clId="{F9581B62-BA55-4D4A-872A-807462BE8CD4}" dt="2020-07-02T12:49:40.410" v="2977" actId="1076"/>
          <ac:picMkLst>
            <pc:docMk/>
            <pc:sldMk cId="1267922929" sldId="288"/>
            <ac:picMk id="6" creationId="{F11C8739-CFF9-41C6-BA72-F522F11196FC}"/>
          </ac:picMkLst>
        </pc:picChg>
        <pc:picChg chg="add mod">
          <ac:chgData name="Tomomasa Fujiwara" userId="773db4682fb361c6" providerId="LiveId" clId="{F9581B62-BA55-4D4A-872A-807462BE8CD4}" dt="2020-07-02T12:50:01.708" v="2981" actId="1076"/>
          <ac:picMkLst>
            <pc:docMk/>
            <pc:sldMk cId="1267922929" sldId="288"/>
            <ac:picMk id="7" creationId="{A30DB9A6-504F-49C2-804D-30237DE7C391}"/>
          </ac:picMkLst>
        </pc:picChg>
      </pc:sldChg>
      <pc:sldChg chg="addSp modSp new mod ord">
        <pc:chgData name="Tomomasa Fujiwara" userId="773db4682fb361c6" providerId="LiveId" clId="{F9581B62-BA55-4D4A-872A-807462BE8CD4}" dt="2020-07-03T04:33:58.269" v="6998"/>
        <pc:sldMkLst>
          <pc:docMk/>
          <pc:sldMk cId="3644022303" sldId="289"/>
        </pc:sldMkLst>
        <pc:spChg chg="mod">
          <ac:chgData name="Tomomasa Fujiwara" userId="773db4682fb361c6" providerId="LiveId" clId="{F9581B62-BA55-4D4A-872A-807462BE8CD4}" dt="2020-07-03T01:21:06.345" v="3407"/>
          <ac:spMkLst>
            <pc:docMk/>
            <pc:sldMk cId="3644022303" sldId="289"/>
            <ac:spMk id="3" creationId="{4E8081F9-7AB8-4CC2-8692-6C4B9D615C3C}"/>
          </ac:spMkLst>
        </pc:spChg>
        <pc:picChg chg="add mod modCrop">
          <ac:chgData name="Tomomasa Fujiwara" userId="773db4682fb361c6" providerId="LiveId" clId="{F9581B62-BA55-4D4A-872A-807462BE8CD4}" dt="2020-07-03T01:19:09.982" v="3179" actId="1076"/>
          <ac:picMkLst>
            <pc:docMk/>
            <pc:sldMk cId="3644022303" sldId="289"/>
            <ac:picMk id="7" creationId="{D7DE70F6-5BA1-4B28-BA7F-368FB8352DE0}"/>
          </ac:picMkLst>
        </pc:picChg>
      </pc:sldChg>
      <pc:sldChg chg="addSp modSp new mod ord">
        <pc:chgData name="Tomomasa Fujiwara" userId="773db4682fb361c6" providerId="LiveId" clId="{F9581B62-BA55-4D4A-872A-807462BE8CD4}" dt="2020-07-03T04:37:03.742" v="7006"/>
        <pc:sldMkLst>
          <pc:docMk/>
          <pc:sldMk cId="3024403830" sldId="290"/>
        </pc:sldMkLst>
        <pc:spChg chg="mod">
          <ac:chgData name="Tomomasa Fujiwara" userId="773db4682fb361c6" providerId="LiveId" clId="{F9581B62-BA55-4D4A-872A-807462BE8CD4}" dt="2020-07-03T01:57:50.311" v="3629"/>
          <ac:spMkLst>
            <pc:docMk/>
            <pc:sldMk cId="3024403830" sldId="290"/>
            <ac:spMk id="3" creationId="{D8E914C0-00F6-420E-AE06-3B05D8AAAD12}"/>
          </ac:spMkLst>
        </pc:spChg>
        <pc:picChg chg="add mod">
          <ac:chgData name="Tomomasa Fujiwara" userId="773db4682fb361c6" providerId="LiveId" clId="{F9581B62-BA55-4D4A-872A-807462BE8CD4}" dt="2020-07-03T01:56:18.372" v="3412" actId="1076"/>
          <ac:picMkLst>
            <pc:docMk/>
            <pc:sldMk cId="3024403830" sldId="290"/>
            <ac:picMk id="6" creationId="{06D59C82-D32F-4A67-8C97-D212E96CF295}"/>
          </ac:picMkLst>
        </pc:picChg>
      </pc:sldChg>
      <pc:sldChg chg="addSp modSp new mod">
        <pc:chgData name="Tomomasa Fujiwara" userId="773db4682fb361c6" providerId="LiveId" clId="{F9581B62-BA55-4D4A-872A-807462BE8CD4}" dt="2020-07-03T03:45:18.673" v="4502"/>
        <pc:sldMkLst>
          <pc:docMk/>
          <pc:sldMk cId="3273772625" sldId="291"/>
        </pc:sldMkLst>
        <pc:spChg chg="mod">
          <ac:chgData name="Tomomasa Fujiwara" userId="773db4682fb361c6" providerId="LiveId" clId="{F9581B62-BA55-4D4A-872A-807462BE8CD4}" dt="2020-07-03T03:29:49.815" v="3977" actId="20577"/>
          <ac:spMkLst>
            <pc:docMk/>
            <pc:sldMk cId="3273772625" sldId="291"/>
            <ac:spMk id="2" creationId="{94507876-7F51-43DD-B83F-99ADEEA8F819}"/>
          </ac:spMkLst>
        </pc:spChg>
        <pc:spChg chg="mod">
          <ac:chgData name="Tomomasa Fujiwara" userId="773db4682fb361c6" providerId="LiveId" clId="{F9581B62-BA55-4D4A-872A-807462BE8CD4}" dt="2020-07-03T03:45:18.673" v="4502"/>
          <ac:spMkLst>
            <pc:docMk/>
            <pc:sldMk cId="3273772625" sldId="291"/>
            <ac:spMk id="3" creationId="{CE472BD5-2848-4308-8E3D-EFBFE7B5FD09}"/>
          </ac:spMkLst>
        </pc:spChg>
        <pc:graphicFrameChg chg="add mod modGraphic">
          <ac:chgData name="Tomomasa Fujiwara" userId="773db4682fb361c6" providerId="LiveId" clId="{F9581B62-BA55-4D4A-872A-807462BE8CD4}" dt="2020-07-03T03:39:31.678" v="4115" actId="947"/>
          <ac:graphicFrameMkLst>
            <pc:docMk/>
            <pc:sldMk cId="3273772625" sldId="291"/>
            <ac:graphicFrameMk id="6" creationId="{2DAAB54E-2F90-4D66-9C70-FBC7E338A0B4}"/>
          </ac:graphicFrameMkLst>
        </pc:graphicFrameChg>
      </pc:sldChg>
      <pc:sldChg chg="addSp delSp modSp new mod chgLayout">
        <pc:chgData name="Tomomasa Fujiwara" userId="773db4682fb361c6" providerId="LiveId" clId="{F9581B62-BA55-4D4A-872A-807462BE8CD4}" dt="2020-07-03T05:05:27.488" v="7461" actId="947"/>
        <pc:sldMkLst>
          <pc:docMk/>
          <pc:sldMk cId="3217677273" sldId="292"/>
        </pc:sldMkLst>
        <pc:spChg chg="mod ord">
          <ac:chgData name="Tomomasa Fujiwara" userId="773db4682fb361c6" providerId="LiveId" clId="{F9581B62-BA55-4D4A-872A-807462BE8CD4}" dt="2020-07-03T03:44:19.330" v="4423" actId="700"/>
          <ac:spMkLst>
            <pc:docMk/>
            <pc:sldMk cId="3217677273" sldId="292"/>
            <ac:spMk id="2" creationId="{ABB8A130-696A-467B-963E-43407B5A9874}"/>
          </ac:spMkLst>
        </pc:spChg>
        <pc:spChg chg="del">
          <ac:chgData name="Tomomasa Fujiwara" userId="773db4682fb361c6" providerId="LiveId" clId="{F9581B62-BA55-4D4A-872A-807462BE8CD4}" dt="2020-07-03T03:42:41.529" v="4302" actId="3680"/>
          <ac:spMkLst>
            <pc:docMk/>
            <pc:sldMk cId="3217677273" sldId="292"/>
            <ac:spMk id="3" creationId="{E41330CF-5A39-4264-AEDF-D37FFB59FF06}"/>
          </ac:spMkLst>
        </pc:spChg>
        <pc:spChg chg="mod ord">
          <ac:chgData name="Tomomasa Fujiwara" userId="773db4682fb361c6" providerId="LiveId" clId="{F9581B62-BA55-4D4A-872A-807462BE8CD4}" dt="2020-07-03T03:44:19.330" v="4423" actId="700"/>
          <ac:spMkLst>
            <pc:docMk/>
            <pc:sldMk cId="3217677273" sldId="292"/>
            <ac:spMk id="4" creationId="{6017ECDD-4BE2-4A42-8162-97F98FBF97E1}"/>
          </ac:spMkLst>
        </pc:spChg>
        <pc:spChg chg="mod ord">
          <ac:chgData name="Tomomasa Fujiwara" userId="773db4682fb361c6" providerId="LiveId" clId="{F9581B62-BA55-4D4A-872A-807462BE8CD4}" dt="2020-07-03T03:44:19.330" v="4423" actId="700"/>
          <ac:spMkLst>
            <pc:docMk/>
            <pc:sldMk cId="3217677273" sldId="292"/>
            <ac:spMk id="5" creationId="{DFFFC7C7-E827-410E-9AE3-6C04681471E5}"/>
          </ac:spMkLst>
        </pc:spChg>
        <pc:spChg chg="add mod">
          <ac:chgData name="Tomomasa Fujiwara" userId="773db4682fb361c6" providerId="LiveId" clId="{F9581B62-BA55-4D4A-872A-807462BE8CD4}" dt="2020-07-03T05:05:27.488" v="7461" actId="947"/>
          <ac:spMkLst>
            <pc:docMk/>
            <pc:sldMk cId="3217677273" sldId="292"/>
            <ac:spMk id="8" creationId="{2A539A04-D0EB-4BD8-8B95-5406B363098E}"/>
          </ac:spMkLst>
        </pc:spChg>
        <pc:graphicFrameChg chg="add mod ord modGraphic">
          <ac:chgData name="Tomomasa Fujiwara" userId="773db4682fb361c6" providerId="LiveId" clId="{F9581B62-BA55-4D4A-872A-807462BE8CD4}" dt="2020-07-03T03:51:51.785" v="4626" actId="1076"/>
          <ac:graphicFrameMkLst>
            <pc:docMk/>
            <pc:sldMk cId="3217677273" sldId="292"/>
            <ac:graphicFrameMk id="6" creationId="{92277BEC-A52D-41FB-A4BF-9917C6580439}"/>
          </ac:graphicFrameMkLst>
        </pc:graphicFrameChg>
      </pc:sldChg>
      <pc:sldChg chg="addSp delSp modSp add mod ord">
        <pc:chgData name="Tomomasa Fujiwara" userId="773db4682fb361c6" providerId="LiveId" clId="{F9581B62-BA55-4D4A-872A-807462BE8CD4}" dt="2020-07-03T05:05:35.321" v="7463" actId="947"/>
        <pc:sldMkLst>
          <pc:docMk/>
          <pc:sldMk cId="1495858715" sldId="293"/>
        </pc:sldMkLst>
        <pc:spChg chg="add mod">
          <ac:chgData name="Tomomasa Fujiwara" userId="773db4682fb361c6" providerId="LiveId" clId="{F9581B62-BA55-4D4A-872A-807462BE8CD4}" dt="2020-07-03T03:56:40.720" v="4799" actId="1038"/>
          <ac:spMkLst>
            <pc:docMk/>
            <pc:sldMk cId="1495858715" sldId="293"/>
            <ac:spMk id="3" creationId="{7920375E-4967-4BFF-8C90-DCC0A2BD47E0}"/>
          </ac:spMkLst>
        </pc:spChg>
        <pc:spChg chg="mod">
          <ac:chgData name="Tomomasa Fujiwara" userId="773db4682fb361c6" providerId="LiveId" clId="{F9581B62-BA55-4D4A-872A-807462BE8CD4}" dt="2020-07-03T05:05:35.321" v="7463" actId="947"/>
          <ac:spMkLst>
            <pc:docMk/>
            <pc:sldMk cId="1495858715" sldId="293"/>
            <ac:spMk id="8" creationId="{2A539A04-D0EB-4BD8-8B95-5406B363098E}"/>
          </ac:spMkLst>
        </pc:spChg>
        <pc:spChg chg="add del mod">
          <ac:chgData name="Tomomasa Fujiwara" userId="773db4682fb361c6" providerId="LiveId" clId="{F9581B62-BA55-4D4A-872A-807462BE8CD4}" dt="2020-07-03T03:55:50.577" v="4785"/>
          <ac:spMkLst>
            <pc:docMk/>
            <pc:sldMk cId="1495858715" sldId="293"/>
            <ac:spMk id="9" creationId="{9AA10190-C037-4A14-A2C3-956F027753C4}"/>
          </ac:spMkLst>
        </pc:spChg>
        <pc:spChg chg="add mod">
          <ac:chgData name="Tomomasa Fujiwara" userId="773db4682fb361c6" providerId="LiveId" clId="{F9581B62-BA55-4D4A-872A-807462BE8CD4}" dt="2020-07-03T03:56:25.181" v="4796" actId="1076"/>
          <ac:spMkLst>
            <pc:docMk/>
            <pc:sldMk cId="1495858715" sldId="293"/>
            <ac:spMk id="10" creationId="{64F381F6-B73E-44AB-B388-049B4621540B}"/>
          </ac:spMkLst>
        </pc:spChg>
        <pc:graphicFrameChg chg="mod modGraphic">
          <ac:chgData name="Tomomasa Fujiwara" userId="773db4682fb361c6" providerId="LiveId" clId="{F9581B62-BA55-4D4A-872A-807462BE8CD4}" dt="2020-07-03T03:53:36.392" v="4708" actId="947"/>
          <ac:graphicFrameMkLst>
            <pc:docMk/>
            <pc:sldMk cId="1495858715" sldId="293"/>
            <ac:graphicFrameMk id="6" creationId="{92277BEC-A52D-41FB-A4BF-9917C6580439}"/>
          </ac:graphicFrameMkLst>
        </pc:graphicFrameChg>
      </pc:sldChg>
      <pc:sldChg chg="modSp new mod">
        <pc:chgData name="Tomomasa Fujiwara" userId="773db4682fb361c6" providerId="LiveId" clId="{F9581B62-BA55-4D4A-872A-807462BE8CD4}" dt="2020-07-03T04:10:41.323" v="6046"/>
        <pc:sldMkLst>
          <pc:docMk/>
          <pc:sldMk cId="1022798470" sldId="294"/>
        </pc:sldMkLst>
        <pc:spChg chg="mod">
          <ac:chgData name="Tomomasa Fujiwara" userId="773db4682fb361c6" providerId="LiveId" clId="{F9581B62-BA55-4D4A-872A-807462BE8CD4}" dt="2020-07-03T04:07:18.620" v="5629"/>
          <ac:spMkLst>
            <pc:docMk/>
            <pc:sldMk cId="1022798470" sldId="294"/>
            <ac:spMk id="2" creationId="{9B04DC20-B6DB-4368-9E92-3C3523C28467}"/>
          </ac:spMkLst>
        </pc:spChg>
        <pc:spChg chg="mod">
          <ac:chgData name="Tomomasa Fujiwara" userId="773db4682fb361c6" providerId="LiveId" clId="{F9581B62-BA55-4D4A-872A-807462BE8CD4}" dt="2020-07-03T04:10:41.323" v="6046"/>
          <ac:spMkLst>
            <pc:docMk/>
            <pc:sldMk cId="1022798470" sldId="294"/>
            <ac:spMk id="3" creationId="{89204247-BAE7-4FE4-9D21-BC769D4D8E75}"/>
          </ac:spMkLst>
        </pc:spChg>
      </pc:sldChg>
      <pc:sldChg chg="addSp modSp new mod">
        <pc:chgData name="Tomomasa Fujiwara" userId="773db4682fb361c6" providerId="LiveId" clId="{F9581B62-BA55-4D4A-872A-807462BE8CD4}" dt="2020-07-03T04:13:03.417" v="6106"/>
        <pc:sldMkLst>
          <pc:docMk/>
          <pc:sldMk cId="4058395113" sldId="295"/>
        </pc:sldMkLst>
        <pc:spChg chg="mod">
          <ac:chgData name="Tomomasa Fujiwara" userId="773db4682fb361c6" providerId="LiveId" clId="{F9581B62-BA55-4D4A-872A-807462BE8CD4}" dt="2020-07-03T04:13:03.417" v="6106"/>
          <ac:spMkLst>
            <pc:docMk/>
            <pc:sldMk cId="4058395113" sldId="295"/>
            <ac:spMk id="2" creationId="{E685DF55-34E7-4215-B2AB-D3F6D0DBD8F7}"/>
          </ac:spMkLst>
        </pc:spChg>
        <pc:spChg chg="mod">
          <ac:chgData name="Tomomasa Fujiwara" userId="773db4682fb361c6" providerId="LiveId" clId="{F9581B62-BA55-4D4A-872A-807462BE8CD4}" dt="2020-07-03T04:12:43.049" v="6105"/>
          <ac:spMkLst>
            <pc:docMk/>
            <pc:sldMk cId="4058395113" sldId="295"/>
            <ac:spMk id="3" creationId="{96CA2939-A5E9-4002-99BA-CF0DF0068828}"/>
          </ac:spMkLst>
        </pc:spChg>
        <pc:picChg chg="add mod">
          <ac:chgData name="Tomomasa Fujiwara" userId="773db4682fb361c6" providerId="LiveId" clId="{F9581B62-BA55-4D4A-872A-807462BE8CD4}" dt="2020-07-03T04:11:59.958" v="6061" actId="1076"/>
          <ac:picMkLst>
            <pc:docMk/>
            <pc:sldMk cId="4058395113" sldId="295"/>
            <ac:picMk id="6" creationId="{E0E9E201-1061-469C-9ECD-00B71A5D535F}"/>
          </ac:picMkLst>
        </pc:picChg>
      </pc:sldChg>
      <pc:sldChg chg="addSp modSp new mod">
        <pc:chgData name="Tomomasa Fujiwara" userId="773db4682fb361c6" providerId="LiveId" clId="{F9581B62-BA55-4D4A-872A-807462BE8CD4}" dt="2020-07-03T04:23:12.858" v="6501"/>
        <pc:sldMkLst>
          <pc:docMk/>
          <pc:sldMk cId="3657640789" sldId="296"/>
        </pc:sldMkLst>
        <pc:spChg chg="mod">
          <ac:chgData name="Tomomasa Fujiwara" userId="773db4682fb361c6" providerId="LiveId" clId="{F9581B62-BA55-4D4A-872A-807462BE8CD4}" dt="2020-07-03T04:13:19.854" v="6108"/>
          <ac:spMkLst>
            <pc:docMk/>
            <pc:sldMk cId="3657640789" sldId="296"/>
            <ac:spMk id="2" creationId="{A2A49CDF-D44C-4927-A243-7D1F7ADA1D7F}"/>
          </ac:spMkLst>
        </pc:spChg>
        <pc:spChg chg="mod">
          <ac:chgData name="Tomomasa Fujiwara" userId="773db4682fb361c6" providerId="LiveId" clId="{F9581B62-BA55-4D4A-872A-807462BE8CD4}" dt="2020-07-03T04:23:12.858" v="6501"/>
          <ac:spMkLst>
            <pc:docMk/>
            <pc:sldMk cId="3657640789" sldId="296"/>
            <ac:spMk id="3" creationId="{64CB9429-EC4A-4DFF-9C17-A7038B151977}"/>
          </ac:spMkLst>
        </pc:spChg>
        <pc:picChg chg="add mod modCrop">
          <ac:chgData name="Tomomasa Fujiwara" userId="773db4682fb361c6" providerId="LiveId" clId="{F9581B62-BA55-4D4A-872A-807462BE8CD4}" dt="2020-07-03T04:22:36.727" v="6454" actId="14100"/>
          <ac:picMkLst>
            <pc:docMk/>
            <pc:sldMk cId="3657640789" sldId="296"/>
            <ac:picMk id="7" creationId="{7525011C-4F21-49F2-AB22-9899E651E578}"/>
          </ac:picMkLst>
        </pc:picChg>
      </pc:sldChg>
      <pc:sldChg chg="modSp new mod ord">
        <pc:chgData name="Tomomasa Fujiwara" userId="773db4682fb361c6" providerId="LiveId" clId="{F9581B62-BA55-4D4A-872A-807462BE8CD4}" dt="2020-07-03T04:37:45.010" v="7009" actId="14100"/>
        <pc:sldMkLst>
          <pc:docMk/>
          <pc:sldMk cId="3976502592" sldId="297"/>
        </pc:sldMkLst>
        <pc:spChg chg="mod">
          <ac:chgData name="Tomomasa Fujiwara" userId="773db4682fb361c6" providerId="LiveId" clId="{F9581B62-BA55-4D4A-872A-807462BE8CD4}" dt="2020-07-03T04:32:58.096" v="6985" actId="1036"/>
          <ac:spMkLst>
            <pc:docMk/>
            <pc:sldMk cId="3976502592" sldId="297"/>
            <ac:spMk id="2" creationId="{A397DD15-A668-4D77-9F0C-B730511031E1}"/>
          </ac:spMkLst>
        </pc:spChg>
        <pc:spChg chg="mod">
          <ac:chgData name="Tomomasa Fujiwara" userId="773db4682fb361c6" providerId="LiveId" clId="{F9581B62-BA55-4D4A-872A-807462BE8CD4}" dt="2020-07-03T04:37:45.010" v="7009" actId="14100"/>
          <ac:spMkLst>
            <pc:docMk/>
            <pc:sldMk cId="3976502592" sldId="297"/>
            <ac:spMk id="3" creationId="{37D534A6-8A2F-4CD1-998C-2005BA04D211}"/>
          </ac:spMkLst>
        </pc:spChg>
      </pc:sldChg>
      <pc:sldChg chg="addSp delSp modSp new mod modClrScheme chgLayout">
        <pc:chgData name="Tomomasa Fujiwara" userId="773db4682fb361c6" providerId="LiveId" clId="{F9581B62-BA55-4D4A-872A-807462BE8CD4}" dt="2020-07-03T05:44:25.579" v="8811" actId="14838"/>
        <pc:sldMkLst>
          <pc:docMk/>
          <pc:sldMk cId="2913242949" sldId="298"/>
        </pc:sldMkLst>
        <pc:spChg chg="del mod ord">
          <ac:chgData name="Tomomasa Fujiwara" userId="773db4682fb361c6" providerId="LiveId" clId="{F9581B62-BA55-4D4A-872A-807462BE8CD4}" dt="2020-07-03T04:33:15.169" v="6989" actId="700"/>
          <ac:spMkLst>
            <pc:docMk/>
            <pc:sldMk cId="2913242949" sldId="298"/>
            <ac:spMk id="2" creationId="{1B66C21B-CFE9-4B36-A419-97DD82DBAADD}"/>
          </ac:spMkLst>
        </pc:spChg>
        <pc:spChg chg="del mod ord">
          <ac:chgData name="Tomomasa Fujiwara" userId="773db4682fb361c6" providerId="LiveId" clId="{F9581B62-BA55-4D4A-872A-807462BE8CD4}" dt="2020-07-03T04:33:15.169" v="6989" actId="700"/>
          <ac:spMkLst>
            <pc:docMk/>
            <pc:sldMk cId="2913242949" sldId="298"/>
            <ac:spMk id="3" creationId="{ECB838A9-BC43-43F7-BF2E-D8183558AB9D}"/>
          </ac:spMkLst>
        </pc:spChg>
        <pc:spChg chg="mod ord">
          <ac:chgData name="Tomomasa Fujiwara" userId="773db4682fb361c6" providerId="LiveId" clId="{F9581B62-BA55-4D4A-872A-807462BE8CD4}" dt="2020-07-03T04:33:29.352" v="6990" actId="700"/>
          <ac:spMkLst>
            <pc:docMk/>
            <pc:sldMk cId="2913242949" sldId="298"/>
            <ac:spMk id="4" creationId="{EF46D510-31E2-4A35-AF6D-B02D4A44265F}"/>
          </ac:spMkLst>
        </pc:spChg>
        <pc:spChg chg="mod ord">
          <ac:chgData name="Tomomasa Fujiwara" userId="773db4682fb361c6" providerId="LiveId" clId="{F9581B62-BA55-4D4A-872A-807462BE8CD4}" dt="2020-07-03T04:33:29.352" v="6990" actId="700"/>
          <ac:spMkLst>
            <pc:docMk/>
            <pc:sldMk cId="2913242949" sldId="298"/>
            <ac:spMk id="5" creationId="{B0163C0A-C684-4F53-878C-FA65900C5AC1}"/>
          </ac:spMkLst>
        </pc:spChg>
        <pc:spChg chg="add del mod ord">
          <ac:chgData name="Tomomasa Fujiwara" userId="773db4682fb361c6" providerId="LiveId" clId="{F9581B62-BA55-4D4A-872A-807462BE8CD4}" dt="2020-07-03T04:33:29.352" v="6990" actId="700"/>
          <ac:spMkLst>
            <pc:docMk/>
            <pc:sldMk cId="2913242949" sldId="298"/>
            <ac:spMk id="6" creationId="{BB2A22F1-C371-4E2F-B9CD-21FE975E8C25}"/>
          </ac:spMkLst>
        </pc:spChg>
        <pc:spChg chg="add del mod ord">
          <ac:chgData name="Tomomasa Fujiwara" userId="773db4682fb361c6" providerId="LiveId" clId="{F9581B62-BA55-4D4A-872A-807462BE8CD4}" dt="2020-07-03T04:33:29.352" v="6990" actId="700"/>
          <ac:spMkLst>
            <pc:docMk/>
            <pc:sldMk cId="2913242949" sldId="298"/>
            <ac:spMk id="7" creationId="{4C9E8747-91AF-4DF8-914E-91D869B0308B}"/>
          </ac:spMkLst>
        </pc:spChg>
        <pc:spChg chg="add mod ord">
          <ac:chgData name="Tomomasa Fujiwara" userId="773db4682fb361c6" providerId="LiveId" clId="{F9581B62-BA55-4D4A-872A-807462BE8CD4}" dt="2020-07-03T05:44:25.579" v="8811" actId="14838"/>
          <ac:spMkLst>
            <pc:docMk/>
            <pc:sldMk cId="2913242949" sldId="298"/>
            <ac:spMk id="8" creationId="{321C261F-A319-4886-A3D8-767403159435}"/>
          </ac:spMkLst>
        </pc:spChg>
        <pc:spChg chg="add mod ord">
          <ac:chgData name="Tomomasa Fujiwara" userId="773db4682fb361c6" providerId="LiveId" clId="{F9581B62-BA55-4D4A-872A-807462BE8CD4}" dt="2020-07-03T04:33:29.352" v="6990" actId="700"/>
          <ac:spMkLst>
            <pc:docMk/>
            <pc:sldMk cId="2913242949" sldId="298"/>
            <ac:spMk id="9" creationId="{F0BCDBD0-9B7D-40BE-A760-5235142EF7FD}"/>
          </ac:spMkLst>
        </pc:spChg>
      </pc:sldChg>
      <pc:sldChg chg="addSp modSp new mod">
        <pc:chgData name="Tomomasa Fujiwara" userId="773db4682fb361c6" providerId="LiveId" clId="{F9581B62-BA55-4D4A-872A-807462BE8CD4}" dt="2020-07-03T04:53:41.768" v="7224" actId="692"/>
        <pc:sldMkLst>
          <pc:docMk/>
          <pc:sldMk cId="2132463581" sldId="299"/>
        </pc:sldMkLst>
        <pc:spChg chg="mod">
          <ac:chgData name="Tomomasa Fujiwara" userId="773db4682fb361c6" providerId="LiveId" clId="{F9581B62-BA55-4D4A-872A-807462BE8CD4}" dt="2020-07-03T04:35:36.819" v="7002"/>
          <ac:spMkLst>
            <pc:docMk/>
            <pc:sldMk cId="2132463581" sldId="299"/>
            <ac:spMk id="2" creationId="{BADBB670-4141-4B70-9B24-E469B442C857}"/>
          </ac:spMkLst>
        </pc:spChg>
        <pc:spChg chg="mod">
          <ac:chgData name="Tomomasa Fujiwara" userId="773db4682fb361c6" providerId="LiveId" clId="{F9581B62-BA55-4D4A-872A-807462BE8CD4}" dt="2020-07-03T04:51:40.926" v="7207"/>
          <ac:spMkLst>
            <pc:docMk/>
            <pc:sldMk cId="2132463581" sldId="299"/>
            <ac:spMk id="3" creationId="{26A1E78E-5423-478D-9578-909284C72F3C}"/>
          </ac:spMkLst>
        </pc:spChg>
        <pc:picChg chg="add mod">
          <ac:chgData name="Tomomasa Fujiwara" userId="773db4682fb361c6" providerId="LiveId" clId="{F9581B62-BA55-4D4A-872A-807462BE8CD4}" dt="2020-07-03T04:53:11.465" v="7215" actId="14100"/>
          <ac:picMkLst>
            <pc:docMk/>
            <pc:sldMk cId="2132463581" sldId="299"/>
            <ac:picMk id="6" creationId="{A7F4FD6B-B362-4F3C-BEDC-62D840C58A1B}"/>
          </ac:picMkLst>
        </pc:picChg>
        <pc:picChg chg="add mod">
          <ac:chgData name="Tomomasa Fujiwara" userId="773db4682fb361c6" providerId="LiveId" clId="{F9581B62-BA55-4D4A-872A-807462BE8CD4}" dt="2020-07-03T04:53:41.768" v="7224" actId="692"/>
          <ac:picMkLst>
            <pc:docMk/>
            <pc:sldMk cId="2132463581" sldId="299"/>
            <ac:picMk id="7" creationId="{D2E8755D-EAC2-4DDC-9EF1-2C33C2926EBA}"/>
          </ac:picMkLst>
        </pc:picChg>
      </pc:sldChg>
      <pc:sldChg chg="modSp add mod ord">
        <pc:chgData name="Tomomasa Fujiwara" userId="773db4682fb361c6" providerId="LiveId" clId="{F9581B62-BA55-4D4A-872A-807462BE8CD4}" dt="2020-07-03T05:10:58.354" v="7966"/>
        <pc:sldMkLst>
          <pc:docMk/>
          <pc:sldMk cId="196089622" sldId="300"/>
        </pc:sldMkLst>
        <pc:spChg chg="mod">
          <ac:chgData name="Tomomasa Fujiwara" userId="773db4682fb361c6" providerId="LiveId" clId="{F9581B62-BA55-4D4A-872A-807462BE8CD4}" dt="2020-07-03T05:10:48.930" v="7937" actId="20577"/>
          <ac:spMkLst>
            <pc:docMk/>
            <pc:sldMk cId="196089622" sldId="300"/>
            <ac:spMk id="2" creationId="{F2380223-CC58-427F-989A-06C5B93E1458}"/>
          </ac:spMkLst>
        </pc:spChg>
        <pc:spChg chg="mod">
          <ac:chgData name="Tomomasa Fujiwara" userId="773db4682fb361c6" providerId="LiveId" clId="{F9581B62-BA55-4D4A-872A-807462BE8CD4}" dt="2020-07-03T05:10:58.354" v="7966"/>
          <ac:spMkLst>
            <pc:docMk/>
            <pc:sldMk cId="196089622" sldId="300"/>
            <ac:spMk id="3" creationId="{98407839-03D4-4937-97BB-42191B69241B}"/>
          </ac:spMkLst>
        </pc:spChg>
        <pc:spChg chg="mod">
          <ac:chgData name="Tomomasa Fujiwara" userId="773db4682fb361c6" providerId="LiveId" clId="{F9581B62-BA55-4D4A-872A-807462BE8CD4}" dt="2020-07-03T04:44:55.996" v="7142" actId="255"/>
          <ac:spMkLst>
            <pc:docMk/>
            <pc:sldMk cId="196089622" sldId="300"/>
            <ac:spMk id="11" creationId="{672EC97E-F1C9-42D3-AB34-E1ED00A95A5E}"/>
          </ac:spMkLst>
        </pc:spChg>
      </pc:sldChg>
      <pc:sldChg chg="modSp add mod">
        <pc:chgData name="Tomomasa Fujiwara" userId="773db4682fb361c6" providerId="LiveId" clId="{F9581B62-BA55-4D4A-872A-807462BE8CD4}" dt="2020-07-03T04:54:24.550" v="7235" actId="14826"/>
        <pc:sldMkLst>
          <pc:docMk/>
          <pc:sldMk cId="3212271489" sldId="301"/>
        </pc:sldMkLst>
        <pc:spChg chg="mod">
          <ac:chgData name="Tomomasa Fujiwara" userId="773db4682fb361c6" providerId="LiveId" clId="{F9581B62-BA55-4D4A-872A-807462BE8CD4}" dt="2020-07-03T04:53:51.693" v="7233"/>
          <ac:spMkLst>
            <pc:docMk/>
            <pc:sldMk cId="3212271489" sldId="301"/>
            <ac:spMk id="3" creationId="{26A1E78E-5423-478D-9578-909284C72F3C}"/>
          </ac:spMkLst>
        </pc:spChg>
        <pc:picChg chg="mod">
          <ac:chgData name="Tomomasa Fujiwara" userId="773db4682fb361c6" providerId="LiveId" clId="{F9581B62-BA55-4D4A-872A-807462BE8CD4}" dt="2020-07-03T04:54:17.800" v="7234" actId="14826"/>
          <ac:picMkLst>
            <pc:docMk/>
            <pc:sldMk cId="3212271489" sldId="301"/>
            <ac:picMk id="6" creationId="{A7F4FD6B-B362-4F3C-BEDC-62D840C58A1B}"/>
          </ac:picMkLst>
        </pc:picChg>
        <pc:picChg chg="mod">
          <ac:chgData name="Tomomasa Fujiwara" userId="773db4682fb361c6" providerId="LiveId" clId="{F9581B62-BA55-4D4A-872A-807462BE8CD4}" dt="2020-07-03T04:54:24.550" v="7235" actId="14826"/>
          <ac:picMkLst>
            <pc:docMk/>
            <pc:sldMk cId="3212271489" sldId="301"/>
            <ac:picMk id="7" creationId="{D2E8755D-EAC2-4DDC-9EF1-2C33C2926EBA}"/>
          </ac:picMkLst>
        </pc:picChg>
      </pc:sldChg>
      <pc:sldChg chg="addSp delSp modSp new mod">
        <pc:chgData name="Tomomasa Fujiwara" userId="773db4682fb361c6" providerId="LiveId" clId="{F9581B62-BA55-4D4A-872A-807462BE8CD4}" dt="2020-07-03T04:58:42.499" v="7388"/>
        <pc:sldMkLst>
          <pc:docMk/>
          <pc:sldMk cId="1297059732" sldId="302"/>
        </pc:sldMkLst>
        <pc:spChg chg="mod">
          <ac:chgData name="Tomomasa Fujiwara" userId="773db4682fb361c6" providerId="LiveId" clId="{F9581B62-BA55-4D4A-872A-807462BE8CD4}" dt="2020-07-03T04:58:42.499" v="7388"/>
          <ac:spMkLst>
            <pc:docMk/>
            <pc:sldMk cId="1297059732" sldId="302"/>
            <ac:spMk id="3" creationId="{AF7A5876-4B62-4441-ABD5-F29CF8BC6856}"/>
          </ac:spMkLst>
        </pc:spChg>
        <pc:spChg chg="add del mod">
          <ac:chgData name="Tomomasa Fujiwara" userId="773db4682fb361c6" providerId="LiveId" clId="{F9581B62-BA55-4D4A-872A-807462BE8CD4}" dt="2020-07-03T04:57:46.817" v="7327" actId="21"/>
          <ac:spMkLst>
            <pc:docMk/>
            <pc:sldMk cId="1297059732" sldId="302"/>
            <ac:spMk id="8" creationId="{897478BE-A403-4EB5-9988-5EA79C535677}"/>
          </ac:spMkLst>
        </pc:spChg>
        <pc:graphicFrameChg chg="add mod modGraphic">
          <ac:chgData name="Tomomasa Fujiwara" userId="773db4682fb361c6" providerId="LiveId" clId="{F9581B62-BA55-4D4A-872A-807462BE8CD4}" dt="2020-07-03T04:57:56.206" v="7329" actId="947"/>
          <ac:graphicFrameMkLst>
            <pc:docMk/>
            <pc:sldMk cId="1297059732" sldId="302"/>
            <ac:graphicFrameMk id="6" creationId="{147FCF2D-2E69-4689-ACC1-65BB90684464}"/>
          </ac:graphicFrameMkLst>
        </pc:graphicFrameChg>
      </pc:sldChg>
      <pc:sldChg chg="modSp new mod">
        <pc:chgData name="Tomomasa Fujiwara" userId="773db4682fb361c6" providerId="LiveId" clId="{F9581B62-BA55-4D4A-872A-807462BE8CD4}" dt="2020-07-03T06:05:30.005" v="9041" actId="20577"/>
        <pc:sldMkLst>
          <pc:docMk/>
          <pc:sldMk cId="592746345" sldId="303"/>
        </pc:sldMkLst>
        <pc:spChg chg="mod">
          <ac:chgData name="Tomomasa Fujiwara" userId="773db4682fb361c6" providerId="LiveId" clId="{F9581B62-BA55-4D4A-872A-807462BE8CD4}" dt="2020-07-03T05:06:15.552" v="7471" actId="20577"/>
          <ac:spMkLst>
            <pc:docMk/>
            <pc:sldMk cId="592746345" sldId="303"/>
            <ac:spMk id="2" creationId="{BBD49F3D-D64A-402C-A95F-65E8884DB46E}"/>
          </ac:spMkLst>
        </pc:spChg>
        <pc:spChg chg="mod">
          <ac:chgData name="Tomomasa Fujiwara" userId="773db4682fb361c6" providerId="LiveId" clId="{F9581B62-BA55-4D4A-872A-807462BE8CD4}" dt="2020-07-03T06:05:30.005" v="9041" actId="20577"/>
          <ac:spMkLst>
            <pc:docMk/>
            <pc:sldMk cId="592746345" sldId="303"/>
            <ac:spMk id="3" creationId="{D609E923-3FC8-4DEB-9C44-D1FEEE3D5A96}"/>
          </ac:spMkLst>
        </pc:spChg>
      </pc:sldChg>
      <pc:sldChg chg="modSp add mod">
        <pc:chgData name="Tomomasa Fujiwara" userId="773db4682fb361c6" providerId="LiveId" clId="{F9581B62-BA55-4D4A-872A-807462BE8CD4}" dt="2020-07-03T05:45:01.434" v="8818" actId="20577"/>
        <pc:sldMkLst>
          <pc:docMk/>
          <pc:sldMk cId="1421580250" sldId="304"/>
        </pc:sldMkLst>
        <pc:spChg chg="mod">
          <ac:chgData name="Tomomasa Fujiwara" userId="773db4682fb361c6" providerId="LiveId" clId="{F9581B62-BA55-4D4A-872A-807462BE8CD4}" dt="2020-07-03T05:45:01.434" v="8818" actId="20577"/>
          <ac:spMkLst>
            <pc:docMk/>
            <pc:sldMk cId="1421580250" sldId="304"/>
            <ac:spMk id="3" creationId="{98407839-03D4-4937-97BB-42191B69241B}"/>
          </ac:spMkLst>
        </pc:spChg>
      </pc:sldChg>
      <pc:sldChg chg="modSp add mod ord">
        <pc:chgData name="Tomomasa Fujiwara" userId="773db4682fb361c6" providerId="LiveId" clId="{F9581B62-BA55-4D4A-872A-807462BE8CD4}" dt="2020-07-03T05:18:28.789" v="8196" actId="14100"/>
        <pc:sldMkLst>
          <pc:docMk/>
          <pc:sldMk cId="2901029560" sldId="305"/>
        </pc:sldMkLst>
        <pc:spChg chg="mod">
          <ac:chgData name="Tomomasa Fujiwara" userId="773db4682fb361c6" providerId="LiveId" clId="{F9581B62-BA55-4D4A-872A-807462BE8CD4}" dt="2020-07-03T05:13:02.068" v="8002" actId="20577"/>
          <ac:spMkLst>
            <pc:docMk/>
            <pc:sldMk cId="2901029560" sldId="305"/>
            <ac:spMk id="3" creationId="{26A1E78E-5423-478D-9578-909284C72F3C}"/>
          </ac:spMkLst>
        </pc:spChg>
        <pc:picChg chg="mod">
          <ac:chgData name="Tomomasa Fujiwara" userId="773db4682fb361c6" providerId="LiveId" clId="{F9581B62-BA55-4D4A-872A-807462BE8CD4}" dt="2020-07-03T05:13:53.281" v="8006" actId="14826"/>
          <ac:picMkLst>
            <pc:docMk/>
            <pc:sldMk cId="2901029560" sldId="305"/>
            <ac:picMk id="6" creationId="{A7F4FD6B-B362-4F3C-BEDC-62D840C58A1B}"/>
          </ac:picMkLst>
        </pc:picChg>
        <pc:picChg chg="mod">
          <ac:chgData name="Tomomasa Fujiwara" userId="773db4682fb361c6" providerId="LiveId" clId="{F9581B62-BA55-4D4A-872A-807462BE8CD4}" dt="2020-07-03T05:18:28.789" v="8196" actId="14100"/>
          <ac:picMkLst>
            <pc:docMk/>
            <pc:sldMk cId="2901029560" sldId="305"/>
            <ac:picMk id="7" creationId="{D2E8755D-EAC2-4DDC-9EF1-2C33C2926EBA}"/>
          </ac:picMkLst>
        </pc:picChg>
      </pc:sldChg>
      <pc:sldChg chg="modSp add mod">
        <pc:chgData name="Tomomasa Fujiwara" userId="773db4682fb361c6" providerId="LiveId" clId="{F9581B62-BA55-4D4A-872A-807462BE8CD4}" dt="2020-07-03T05:18:06.005" v="8193" actId="14100"/>
        <pc:sldMkLst>
          <pc:docMk/>
          <pc:sldMk cId="2448246013" sldId="306"/>
        </pc:sldMkLst>
        <pc:spChg chg="mod">
          <ac:chgData name="Tomomasa Fujiwara" userId="773db4682fb361c6" providerId="LiveId" clId="{F9581B62-BA55-4D4A-872A-807462BE8CD4}" dt="2020-07-03T05:12:47.792" v="7994"/>
          <ac:spMkLst>
            <pc:docMk/>
            <pc:sldMk cId="2448246013" sldId="306"/>
            <ac:spMk id="3" creationId="{26A1E78E-5423-478D-9578-909284C72F3C}"/>
          </ac:spMkLst>
        </pc:spChg>
        <pc:picChg chg="mod">
          <ac:chgData name="Tomomasa Fujiwara" userId="773db4682fb361c6" providerId="LiveId" clId="{F9581B62-BA55-4D4A-872A-807462BE8CD4}" dt="2020-07-03T05:12:20.150" v="7969" actId="14826"/>
          <ac:picMkLst>
            <pc:docMk/>
            <pc:sldMk cId="2448246013" sldId="306"/>
            <ac:picMk id="6" creationId="{A7F4FD6B-B362-4F3C-BEDC-62D840C58A1B}"/>
          </ac:picMkLst>
        </pc:picChg>
        <pc:picChg chg="mod">
          <ac:chgData name="Tomomasa Fujiwara" userId="773db4682fb361c6" providerId="LiveId" clId="{F9581B62-BA55-4D4A-872A-807462BE8CD4}" dt="2020-07-03T05:18:06.005" v="8193" actId="14100"/>
          <ac:picMkLst>
            <pc:docMk/>
            <pc:sldMk cId="2448246013" sldId="306"/>
            <ac:picMk id="7" creationId="{D2E8755D-EAC2-4DDC-9EF1-2C33C2926EBA}"/>
          </ac:picMkLst>
        </pc:picChg>
      </pc:sldChg>
      <pc:sldChg chg="modSp add mod">
        <pc:chgData name="Tomomasa Fujiwara" userId="773db4682fb361c6" providerId="LiveId" clId="{F9581B62-BA55-4D4A-872A-807462BE8CD4}" dt="2020-07-03T05:27:27.595" v="8686" actId="1076"/>
        <pc:sldMkLst>
          <pc:docMk/>
          <pc:sldMk cId="1135072593" sldId="307"/>
        </pc:sldMkLst>
        <pc:spChg chg="mod">
          <ac:chgData name="Tomomasa Fujiwara" userId="773db4682fb361c6" providerId="LiveId" clId="{F9581B62-BA55-4D4A-872A-807462BE8CD4}" dt="2020-07-03T05:25:03.694" v="8635" actId="20577"/>
          <ac:spMkLst>
            <pc:docMk/>
            <pc:sldMk cId="1135072593" sldId="307"/>
            <ac:spMk id="2" creationId="{7331FF9D-AB0A-485E-9BC3-A58A34197326}"/>
          </ac:spMkLst>
        </pc:spChg>
        <pc:picChg chg="mod">
          <ac:chgData name="Tomomasa Fujiwara" userId="773db4682fb361c6" providerId="LiveId" clId="{F9581B62-BA55-4D4A-872A-807462BE8CD4}" dt="2020-07-03T05:27:27.595" v="8686" actId="1076"/>
          <ac:picMkLst>
            <pc:docMk/>
            <pc:sldMk cId="1135072593" sldId="307"/>
            <ac:picMk id="6" creationId="{9A0225E7-8CC4-42F8-85C3-2A5FABED7F8A}"/>
          </ac:picMkLst>
        </pc:picChg>
      </pc:sldChg>
      <pc:sldChg chg="modSp add mod">
        <pc:chgData name="Tomomasa Fujiwara" userId="773db4682fb361c6" providerId="LiveId" clId="{F9581B62-BA55-4D4A-872A-807462BE8CD4}" dt="2020-07-03T05:28:39.968" v="8759"/>
        <pc:sldMkLst>
          <pc:docMk/>
          <pc:sldMk cId="3177604358" sldId="308"/>
        </pc:sldMkLst>
        <pc:spChg chg="mod">
          <ac:chgData name="Tomomasa Fujiwara" userId="773db4682fb361c6" providerId="LiveId" clId="{F9581B62-BA55-4D4A-872A-807462BE8CD4}" dt="2020-07-03T05:28:39.968" v="8759"/>
          <ac:spMkLst>
            <pc:docMk/>
            <pc:sldMk cId="3177604358" sldId="308"/>
            <ac:spMk id="2" creationId="{FFBA6AFB-D627-400B-845C-6353802744F5}"/>
          </ac:spMkLst>
        </pc:spChg>
        <pc:spChg chg="mod">
          <ac:chgData name="Tomomasa Fujiwara" userId="773db4682fb361c6" providerId="LiveId" clId="{F9581B62-BA55-4D4A-872A-807462BE8CD4}" dt="2020-07-03T05:26:32.331" v="8673" actId="20577"/>
          <ac:spMkLst>
            <pc:docMk/>
            <pc:sldMk cId="3177604358" sldId="308"/>
            <ac:spMk id="3" creationId="{18A1575C-16DC-4CB4-B3EF-DE6512899285}"/>
          </ac:spMkLst>
        </pc:spChg>
        <pc:spChg chg="mod">
          <ac:chgData name="Tomomasa Fujiwara" userId="773db4682fb361c6" providerId="LiveId" clId="{F9581B62-BA55-4D4A-872A-807462BE8CD4}" dt="2020-07-03T05:28:20.480" v="8758" actId="1036"/>
          <ac:spMkLst>
            <pc:docMk/>
            <pc:sldMk cId="3177604358" sldId="308"/>
            <ac:spMk id="8" creationId="{605F3837-FDF0-4708-B2C3-96C6A97FF701}"/>
          </ac:spMkLst>
        </pc:spChg>
        <pc:picChg chg="mod">
          <ac:chgData name="Tomomasa Fujiwara" userId="773db4682fb361c6" providerId="LiveId" clId="{F9581B62-BA55-4D4A-872A-807462BE8CD4}" dt="2020-07-03T05:25:31.932" v="8637" actId="14826"/>
          <ac:picMkLst>
            <pc:docMk/>
            <pc:sldMk cId="3177604358" sldId="308"/>
            <ac:picMk id="6" creationId="{F11C8739-CFF9-41C6-BA72-F522F11196FC}"/>
          </ac:picMkLst>
        </pc:picChg>
        <pc:picChg chg="mod">
          <ac:chgData name="Tomomasa Fujiwara" userId="773db4682fb361c6" providerId="LiveId" clId="{F9581B62-BA55-4D4A-872A-807462BE8CD4}" dt="2020-07-03T05:25:26.533" v="8636" actId="14826"/>
          <ac:picMkLst>
            <pc:docMk/>
            <pc:sldMk cId="3177604358" sldId="308"/>
            <ac:picMk id="7" creationId="{A30DB9A6-504F-49C2-804D-30237DE7C391}"/>
          </ac:picMkLst>
        </pc:picChg>
      </pc:sldChg>
      <pc:sldMasterChg chg="modSp mod modSldLayout">
        <pc:chgData name="Tomomasa Fujiwara" userId="773db4682fb361c6" providerId="LiveId" clId="{F9581B62-BA55-4D4A-872A-807462BE8CD4}" dt="2020-06-27T11:44:41.084" v="484" actId="113"/>
        <pc:sldMasterMkLst>
          <pc:docMk/>
          <pc:sldMasterMk cId="2684571937" sldId="2147483660"/>
        </pc:sldMasterMkLst>
        <pc:spChg chg="mod">
          <ac:chgData name="Tomomasa Fujiwara" userId="773db4682fb361c6" providerId="LiveId" clId="{F9581B62-BA55-4D4A-872A-807462BE8CD4}" dt="2020-06-27T08:45:04.692" v="479" actId="2711"/>
          <ac:spMkLst>
            <pc:docMk/>
            <pc:sldMasterMk cId="2684571937" sldId="2147483660"/>
            <ac:spMk id="4" creationId="{00000000-0000-0000-0000-000000000000}"/>
          </ac:spMkLst>
        </pc:spChg>
        <pc:spChg chg="mod">
          <ac:chgData name="Tomomasa Fujiwara" userId="773db4682fb361c6" providerId="LiveId" clId="{F9581B62-BA55-4D4A-872A-807462BE8CD4}" dt="2020-06-27T08:45:08.890" v="480" actId="2711"/>
          <ac:spMkLst>
            <pc:docMk/>
            <pc:sldMasterMk cId="2684571937" sldId="2147483660"/>
            <ac:spMk id="5" creationId="{00000000-0000-0000-0000-000000000000}"/>
          </ac:spMkLst>
        </pc:spChg>
        <pc:spChg chg="mod">
          <ac:chgData name="Tomomasa Fujiwara" userId="773db4682fb361c6" providerId="LiveId" clId="{F9581B62-BA55-4D4A-872A-807462BE8CD4}" dt="2020-06-27T08:45:16.083" v="482" actId="113"/>
          <ac:spMkLst>
            <pc:docMk/>
            <pc:sldMasterMk cId="2684571937" sldId="2147483660"/>
            <ac:spMk id="8" creationId="{5CBDF909-F324-46CA-964C-C9921924C486}"/>
          </ac:spMkLst>
        </pc:spChg>
        <pc:sldLayoutChg chg="modSp">
          <pc:chgData name="Tomomasa Fujiwara" userId="773db4682fb361c6" providerId="LiveId" clId="{F9581B62-BA55-4D4A-872A-807462BE8CD4}" dt="2020-06-27T11:44:41.084" v="484" actId="113"/>
          <pc:sldLayoutMkLst>
            <pc:docMk/>
            <pc:sldMasterMk cId="2684571937" sldId="2147483660"/>
            <pc:sldLayoutMk cId="2081597420" sldId="2147483664"/>
          </pc:sldLayoutMkLst>
          <pc:spChg chg="mod">
            <ac:chgData name="Tomomasa Fujiwara" userId="773db4682fb361c6" providerId="LiveId" clId="{F9581B62-BA55-4D4A-872A-807462BE8CD4}" dt="2020-06-27T11:44:41.084" v="484" actId="113"/>
            <ac:spMkLst>
              <pc:docMk/>
              <pc:sldMasterMk cId="2684571937" sldId="2147483660"/>
              <pc:sldLayoutMk cId="2081597420" sldId="2147483664"/>
              <ac:spMk id="2" creationId="{B1D61CB0-B997-4E67-81F3-50E78329549E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CAC50D-A526-473E-A1D5-2E616DE2DDE7}" type="datetimeFigureOut">
              <a:rPr kumimoji="1" lang="ja-JP" altLang="en-US" smtClean="0"/>
              <a:t>2020/7/3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0DA2D-6A02-4B01-ADCF-D1213EB9BCB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9565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 baseline="0">
                <a:solidFill>
                  <a:srgbClr val="001E64"/>
                </a:solidFill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rgbClr val="0050AA"/>
                </a:solidFill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  <a:lvl2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2pPr>
            <a:lvl3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3pPr>
            <a:lvl4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4pPr>
            <a:lvl5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Semilight" panose="020B04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 useBgFill="1">
        <p:nvSpPr>
          <p:cNvPr id="9" name="Slide Number Placeholder 5">
            <a:extLst>
              <a:ext uri="{FF2B5EF4-FFF2-40B4-BE49-F238E27FC236}">
                <a16:creationId xmlns:a16="http://schemas.microsoft.com/office/drawing/2014/main" id="{9B20EC59-DF53-4B6B-8D1D-0690CB4E2B80}"/>
              </a:ext>
            </a:extLst>
          </p:cNvPr>
          <p:cNvSpPr txBox="1">
            <a:spLocks/>
          </p:cNvSpPr>
          <p:nvPr/>
        </p:nvSpPr>
        <p:spPr>
          <a:xfrm>
            <a:off x="8610598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baseline="0">
              <a:latin typeface="Yu Gothic UI Semibold" panose="020B0700000000000000" pitchFamily="50" charset="-128"/>
              <a:ea typeface="Yu Gothic UI Semibold" panose="020B0700000000000000" pitchFamily="50" charset="-128"/>
            </a:endParaRPr>
          </a:p>
        </p:txBody>
      </p:sp>
      <p:sp useBgFill="1">
        <p:nvSpPr>
          <p:cNvPr id="11" name="Slide Number Placeholder 5">
            <a:extLst>
              <a:ext uri="{FF2B5EF4-FFF2-40B4-BE49-F238E27FC236}">
                <a16:creationId xmlns:a16="http://schemas.microsoft.com/office/drawing/2014/main" id="{FAECC65A-99D7-4F75-85FF-C9E5F27AD228}"/>
              </a:ext>
            </a:extLst>
          </p:cNvPr>
          <p:cNvSpPr txBox="1">
            <a:spLocks/>
          </p:cNvSpPr>
          <p:nvPr/>
        </p:nvSpPr>
        <p:spPr>
          <a:xfrm>
            <a:off x="10857053" y="46299"/>
            <a:ext cx="1064871" cy="563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baseline="0">
              <a:latin typeface="Yu Gothic UI Semibold" panose="020B0700000000000000" pitchFamily="50" charset="-128"/>
              <a:ea typeface="Yu Gothic UI Semibold" panose="020B07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6038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00" baseline="0"/>
              <a:t>マスタータイトルの書式設定</a:t>
            </a:r>
            <a:endParaRPr lang="en-US" sz="25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00024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3986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1883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9884808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6984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 baseline="0">
                <a:solidFill>
                  <a:srgbClr val="001E64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rgbClr val="0050AA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2pPr>
            <a:lvl3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3pPr>
            <a:lvl4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4pPr>
            <a:lvl5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Semilight" panose="020B04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6529129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>
            <a:lvl1pPr>
              <a:defRPr sz="180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  <a:lvl2pPr>
              <a:defRPr sz="160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2pPr>
            <a:lvl3pPr>
              <a:defRPr sz="140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3pPr>
            <a:lvl4pPr>
              <a:defRPr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4pPr>
            <a:lvl5pPr>
              <a:defRPr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2020. 07. 03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658D8EE4-EB35-42FC-B88D-AAC3FAAE35DA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599811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44DFEDA-657B-4EDF-80CB-23A5F28739B8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9077938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4703CCA-2FA7-42BC-9FE8-51430D3ADA3A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1839457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E6D0FA4-9675-4792-81A0-876FB499EF7B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47332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Arial" panose="020B0604020202020204" pitchFamily="34" charset="0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/>
              <a:t>マスタータイトルの書式設定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>
            <a:lvl1pPr>
              <a:defRPr sz="1800"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  <a:lvl2pPr>
              <a:defRPr sz="1600"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2pPr>
            <a:lvl3pPr>
              <a:defRPr sz="1400"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3pPr>
            <a:lvl4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4pPr>
            <a:lvl5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 dirty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887517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C5C90EB-EC55-4704-A45F-70EEE329D67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0628193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B813925-53EB-4943-B608-933CFBB32D87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0736187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68D24A0-0404-47C2-A5D2-8290BF14DDBD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8116354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DC5A508-4C00-4878-B3E9-E5380CE89845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9538803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00" baseline="0"/>
              <a:t>マスタータイトルの書式設定</a:t>
            </a:r>
            <a:endParaRPr lang="en-US" sz="25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829C83B-7302-4BC5-AD0E-F0A05159E907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718695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20A163B-1BF2-42A1-B8D7-D11A6670FD5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3429905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9F44BBC-5CD2-4C29-A414-7E7A74538A87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9167696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EC1D741-D1C9-4C93-8EC3-4C5802796ECF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9815903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B654C0F-ED8C-4F51-AE4F-635A2B848CCD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8619943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 baseline="0">
                <a:solidFill>
                  <a:srgbClr val="001E64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rgbClr val="0050AA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2pPr>
            <a:lvl3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3pPr>
            <a:lvl4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4pPr>
            <a:lvl5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Semilight" panose="020B04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 dirty="0"/>
              <a:t>Contents</a:t>
            </a:r>
            <a:endParaRPr kumimoji="1" lang="ja-JP" altLang="en-US" dirty="0"/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701525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77085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2020. 07. 03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D172F3A-1AA9-484A-AA79-EB452FFFF1F6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110414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4A35E82-DC08-4461-B286-BA0DDF3C15F3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3288596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85485DD-CE08-4889-8CE3-4155D647E163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476186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56A14AE-1C21-4CB2-9195-9B5B8124B4D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0942406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B3810FF-89A2-4DE9-AB5F-3F34C8B49868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1726715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6479CA1-9BCC-482A-9DAF-4ECE381E3D30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7417690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3B3AF99-D245-4FCF-BF8A-BD21341C5625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3650956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C79F541-E6CA-4F09-BB26-5AB0E5F0625A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170678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00" baseline="0" dirty="0"/>
              <a:t>マスタータイトルの書式設定</a:t>
            </a:r>
            <a:endParaRPr lang="en-US" sz="25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1588286-60A7-4FEC-977E-CA61DDBD2BC6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9378370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B22F03A-FAE6-4AF9-8E76-B321AA163D92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30508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540000"/>
          </a:xfrm>
        </p:spPr>
        <p:txBody>
          <a:bodyPr>
            <a:normAutofit/>
          </a:bodyPr>
          <a:lstStyle>
            <a:lvl1pPr>
              <a:defRPr sz="2500" b="0" baseline="0">
                <a:solidFill>
                  <a:schemeClr val="bg1"/>
                </a:solidFill>
                <a:latin typeface="Arial" panose="020B0604020202020204" pitchFamily="34" charset="0"/>
                <a:ea typeface="Yu Gothic UI Semilight" panose="020B0400000000000000" pitchFamily="50" charset="-128"/>
              </a:defRPr>
            </a:lvl1pPr>
          </a:lstStyle>
          <a:p>
            <a:r>
              <a:rPr kumimoji="1" lang="ja-JP" altLang="en-US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0815974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3D37DF1-5C84-43AE-A632-50A458D0CAD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8659607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6EE46CE-4E0A-45F1-8271-86B4BBD83422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536178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882F1C7E-DC5E-42EB-B36A-045DDAE91D05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4188951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051602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Yu Gothic UI Semibold" panose="020B0700000000000000" pitchFamily="50" charset="-128"/>
              </a:defRPr>
            </a:lvl1pPr>
          </a:lstStyle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Arial" panose="020B0604020202020204" pitchFamily="34" charset="0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48792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1033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7887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4471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ECF8FF"/>
            </a:gs>
            <a:gs pos="48000">
              <a:srgbClr val="F3F4FE"/>
            </a:gs>
            <a:gs pos="100000">
              <a:srgbClr val="D8F0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rgbClr val="001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Arial" panose="020B0604020202020204" pitchFamily="34" charset="0"/>
                <a:ea typeface="Yu Gothic UI Semibold" panose="020B0700000000000000" pitchFamily="50" charset="-128"/>
                <a:cs typeface="Arial" panose="020B0604020202020204" pitchFamily="34" charset="0"/>
              </a:defRPr>
            </a:lvl1pPr>
          </a:lstStyle>
          <a:p>
            <a:r>
              <a:rPr kumimoji="1" lang="en-US" altLang="zh-TW"/>
              <a:t>ELS Status Report #34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576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rgbClr val="001E64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 dirty="0">
              <a:solidFill>
                <a:srgbClr val="001E64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CBDF909-F324-46CA-964C-C9921924C48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ja-JP" b="1" baseline="0">
                <a:solidFill>
                  <a:srgbClr val="001060"/>
                </a:solidFill>
                <a:latin typeface="Arial" panose="020B0604020202020204" pitchFamily="34" charset="0"/>
                <a:ea typeface="Yu Gothic UI Semibold" panose="020B0700000000000000" pitchFamily="50" charset="-128"/>
                <a:cs typeface="Arial" panose="020B0604020202020204" pitchFamily="34" charset="0"/>
              </a:rPr>
              <a:t>M1   Tomomasa FUJIWARA</a:t>
            </a:r>
            <a:endParaRPr kumimoji="1" lang="ja-JP" altLang="en-US" b="1" baseline="0">
              <a:solidFill>
                <a:srgbClr val="001060"/>
              </a:solidFill>
              <a:latin typeface="Arial" panose="020B0604020202020204" pitchFamily="34" charset="0"/>
              <a:ea typeface="Yu Gothic UI Semibold" panose="020B0700000000000000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571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ECF8FF"/>
            </a:gs>
            <a:gs pos="48000">
              <a:srgbClr val="F3F4FE"/>
            </a:gs>
            <a:gs pos="100000">
              <a:srgbClr val="D8F0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6226" y="6356350"/>
            <a:ext cx="3371850" cy="5016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rgbClr val="001060"/>
                </a:solidFill>
                <a:latin typeface="Yu Gothic UI Semilight" panose="020B0400000000000000" pitchFamily="50" charset="-128"/>
              </a:defRPr>
            </a:lvl1pPr>
          </a:lstStyle>
          <a:p>
            <a:r>
              <a:rPr kumimoji="1" lang="en-US" altLang="ja-JP"/>
              <a:t>2020. 07. 03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en-US" altLang="zh-TW"/>
              <a:t>ELS Status Report #34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rgbClr val="001E64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rgbClr val="001E6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55168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ECF8FF"/>
            </a:gs>
            <a:gs pos="48000">
              <a:srgbClr val="F3F4FE"/>
            </a:gs>
            <a:gs pos="100000">
              <a:srgbClr val="D8F0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rgbClr val="001060"/>
                </a:solidFill>
                <a:latin typeface="Yu Gothic UI Semilight" panose="020B0400000000000000" pitchFamily="50" charset="-128"/>
              </a:defRPr>
            </a:lvl1pPr>
          </a:lstStyle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en-US" altLang="zh-TW"/>
              <a:t>ELS Status Report #34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rgbClr val="001E64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rgbClr val="001E6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52921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hyperlink" Target="https://geant4-forum.web.cern.ch/t/different-random-seeds-but-same-results/324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93DC44-EEE5-4756-970F-1631825838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/>
              <a:t>Status Report #34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6C800FD-9483-4B9B-9A2D-ACC666C509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/>
              <a:t>2020. 07. 03 (Fri)</a:t>
            </a:r>
          </a:p>
          <a:p>
            <a:r>
              <a:rPr lang="en-US" altLang="ja-JP"/>
              <a:t>Tohoku Univ.   M1</a:t>
            </a:r>
          </a:p>
          <a:p>
            <a:r>
              <a:rPr kumimoji="1" lang="en-US" altLang="ja-JP"/>
              <a:t>Tomomasa FUJIWARA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DD3BDDF-A01B-490A-8D5F-2E7D7B13BBC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2"/>
            <a:endParaRPr kumimoji="1" lang="ja-JP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4A26BB3-853B-4E37-B46F-6C2F9F4564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5503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B1D1DA-8527-4ADC-9E69-157331828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>
                <a:latin typeface="Arial" panose="020B0604020202020204" pitchFamily="34" charset="0"/>
              </a:rPr>
              <a:t>Esitimation of Gamma-ray contribution 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8903732-2D7E-4344-8A6E-090165A3D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さらに</a:t>
            </a:r>
            <a:r>
              <a:rPr kumimoji="1" lang="en-US" altLang="ja-JP"/>
              <a:t>Virtual detector </a:t>
            </a:r>
            <a:r>
              <a:rPr kumimoji="1" lang="ja-JP" altLang="en-US"/>
              <a:t>と </a:t>
            </a:r>
            <a:r>
              <a:rPr kumimoji="1" lang="en-US" altLang="ja-JP"/>
              <a:t>VDC</a:t>
            </a:r>
            <a:r>
              <a:rPr kumimoji="1" lang="ja-JP" altLang="en-US"/>
              <a:t>が干渉していた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ABB782C-1BCA-4632-8645-070EEE0C3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94CCB95-B4D2-43E2-BCC9-FE837A045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F104EBFC-F782-460D-810B-7182FF206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806" y="1047723"/>
            <a:ext cx="6065462" cy="4676757"/>
          </a:xfrm>
          <a:prstGeom prst="rect">
            <a:avLst/>
          </a:prstGeom>
        </p:spPr>
      </p:pic>
      <p:sp>
        <p:nvSpPr>
          <p:cNvPr id="8" name="楕円 7">
            <a:extLst>
              <a:ext uri="{FF2B5EF4-FFF2-40B4-BE49-F238E27FC236}">
                <a16:creationId xmlns:a16="http://schemas.microsoft.com/office/drawing/2014/main" id="{1E313FFF-0D71-42E5-98E7-5CE17E6E1EA6}"/>
              </a:ext>
            </a:extLst>
          </p:cNvPr>
          <p:cNvSpPr/>
          <p:nvPr/>
        </p:nvSpPr>
        <p:spPr>
          <a:xfrm>
            <a:off x="1518684" y="3296974"/>
            <a:ext cx="914400" cy="914400"/>
          </a:xfrm>
          <a:prstGeom prst="ellipse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</a:schemeClr>
              </a:gs>
              <a:gs pos="50000">
                <a:srgbClr val="C0D0FF"/>
              </a:gs>
              <a:gs pos="100000">
                <a:srgbClr val="44F0FF"/>
              </a:gs>
            </a:gsLst>
          </a:gradFill>
          <a:scene3d>
            <a:camera prst="orthographicFront">
              <a:rot lat="0" lon="5400000" rev="0"/>
            </a:camera>
            <a:lightRig rig="threePt" dir="t">
              <a:rot lat="0" lon="0" rev="5400000"/>
            </a:lightRig>
          </a:scene3d>
          <a:sp3d extrusionH="2292350" prstMaterial="metal">
            <a:bevelT w="152400" h="50800" prst="softRound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1C32C49-4373-4AF1-B164-0E405531F091}"/>
              </a:ext>
            </a:extLst>
          </p:cNvPr>
          <p:cNvSpPr txBox="1"/>
          <p:nvPr/>
        </p:nvSpPr>
        <p:spPr>
          <a:xfrm>
            <a:off x="336000" y="2021478"/>
            <a:ext cx="2732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>
                <a:ea typeface="游明朝" panose="02020400000000000000" pitchFamily="18" charset="-128"/>
              </a:rPr>
              <a:t>※</a:t>
            </a:r>
            <a:r>
              <a:rPr kumimoji="1" lang="ja-JP" altLang="en-US">
                <a:ea typeface="游明朝" panose="02020400000000000000" pitchFamily="18" charset="-128"/>
              </a:rPr>
              <a:t>イメージ図</a:t>
            </a:r>
            <a:endParaRPr kumimoji="1" lang="en-US" altLang="ja-JP">
              <a:ea typeface="游明朝" panose="02020400000000000000" pitchFamily="18" charset="-128"/>
            </a:endParaRPr>
          </a:p>
          <a:p>
            <a:r>
              <a:rPr kumimoji="1" lang="en-US" altLang="ja-JP">
                <a:ea typeface="游明朝" panose="02020400000000000000" pitchFamily="18" charset="-128"/>
              </a:rPr>
              <a:t>(</a:t>
            </a:r>
            <a:r>
              <a:rPr kumimoji="1" lang="ja-JP" altLang="en-US">
                <a:ea typeface="游明朝" panose="02020400000000000000" pitchFamily="18" charset="-128"/>
              </a:rPr>
              <a:t>スケールは正しくない</a:t>
            </a:r>
            <a:r>
              <a:rPr kumimoji="1" lang="en-US" altLang="ja-JP">
                <a:ea typeface="游明朝" panose="02020400000000000000" pitchFamily="18" charset="-128"/>
              </a:rPr>
              <a:t>)</a:t>
            </a:r>
            <a:endParaRPr kumimoji="1" lang="ja-JP" altLang="en-US">
              <a:ea typeface="游明朝" panose="02020400000000000000" pitchFamily="18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2671D62-C9D6-4E02-98C6-E81AD5C3792F}"/>
              </a:ext>
            </a:extLst>
          </p:cNvPr>
          <p:cNvSpPr txBox="1"/>
          <p:nvPr/>
        </p:nvSpPr>
        <p:spPr>
          <a:xfrm>
            <a:off x="2640708" y="356950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>
                <a:solidFill>
                  <a:srgbClr val="FFC000"/>
                </a:solidFill>
              </a:rPr>
              <a:t>VDC</a:t>
            </a:r>
            <a:endParaRPr kumimoji="1" lang="ja-JP" altLang="en-US">
              <a:solidFill>
                <a:srgbClr val="FFC0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FEBEE59-800B-4C1D-91DC-6F54D0A5AFD5}"/>
              </a:ext>
            </a:extLst>
          </p:cNvPr>
          <p:cNvSpPr txBox="1"/>
          <p:nvPr/>
        </p:nvSpPr>
        <p:spPr>
          <a:xfrm>
            <a:off x="4038600" y="1715381"/>
            <a:ext cx="1751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>
                <a:solidFill>
                  <a:srgbClr val="002080"/>
                </a:solidFill>
              </a:rPr>
              <a:t>Virtual detector</a:t>
            </a:r>
            <a:endParaRPr kumimoji="1" lang="ja-JP" altLang="en-US">
              <a:solidFill>
                <a:srgbClr val="002080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B4C60DE-9A55-4037-8CB7-A99021192615}"/>
              </a:ext>
            </a:extLst>
          </p:cNvPr>
          <p:cNvSpPr/>
          <p:nvPr/>
        </p:nvSpPr>
        <p:spPr>
          <a:xfrm>
            <a:off x="3827721" y="1715381"/>
            <a:ext cx="115186" cy="407758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3689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97DD15-A668-4D77-9F0C-B73051103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33"/>
            <a:ext cx="10515600" cy="540000"/>
          </a:xfrm>
        </p:spPr>
        <p:txBody>
          <a:bodyPr/>
          <a:lstStyle/>
          <a:p>
            <a:r>
              <a:rPr kumimoji="1" lang="en-US" altLang="ja-JP">
                <a:latin typeface="Arial" panose="020B0604020202020204" pitchFamily="34" charset="0"/>
              </a:rPr>
              <a:t>Esitimation of Gamma-ray contribution 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7D534A6-8A2F-4CD1-998C-2005BA04D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175"/>
            <a:ext cx="10515600" cy="4968000"/>
          </a:xfrm>
        </p:spPr>
        <p:txBody>
          <a:bodyPr>
            <a:normAutofit/>
          </a:bodyPr>
          <a:lstStyle/>
          <a:p>
            <a:r>
              <a:rPr lang="ja-JP" altLang="en-US" sz="1600"/>
              <a:t>物体間の干渉の問題は解決したが</a:t>
            </a:r>
            <a:r>
              <a:rPr lang="en-US" altLang="ja-JP" sz="1600"/>
              <a:t>, </a:t>
            </a:r>
            <a:r>
              <a:rPr lang="ja-JP" altLang="en-US" sz="1600"/>
              <a:t>依然当初の同じイベントが生成されてしまう問題は解決せず</a:t>
            </a:r>
            <a:endParaRPr lang="en-US" altLang="ja-JP" sz="1600"/>
          </a:p>
          <a:p>
            <a:endParaRPr kumimoji="1" lang="en-US" altLang="ja-JP" sz="1600"/>
          </a:p>
          <a:p>
            <a:r>
              <a:rPr lang="ja-JP" altLang="en-US" sz="1600"/>
              <a:t>乱数生成の過程に問題があるのではと考え</a:t>
            </a:r>
            <a:r>
              <a:rPr lang="en-US" altLang="ja-JP" sz="1600"/>
              <a:t>, </a:t>
            </a:r>
            <a:r>
              <a:rPr lang="ja-JP" altLang="en-US" sz="1600"/>
              <a:t>ソースコードを調べていた</a:t>
            </a:r>
            <a:endParaRPr lang="en-US" altLang="ja-JP" sz="1600"/>
          </a:p>
          <a:p>
            <a:endParaRPr kumimoji="1" lang="en-US" altLang="ja-JP" sz="1600"/>
          </a:p>
          <a:p>
            <a:r>
              <a:rPr lang="en-US" altLang="ja-JP" sz="1600"/>
              <a:t>main.cc </a:t>
            </a:r>
            <a:r>
              <a:rPr lang="ja-JP" altLang="en-US" sz="1600"/>
              <a:t>内で</a:t>
            </a:r>
            <a:endParaRPr lang="en-US" altLang="ja-JP" sz="1600"/>
          </a:p>
          <a:p>
            <a:pPr marL="0" indent="0">
              <a:buNone/>
            </a:pPr>
            <a:r>
              <a:rPr kumimoji="1" lang="en-US" altLang="ja-JP" sz="1600"/>
              <a:t> 	G4Random::setTheEngine(new CLHEP::RanecuEngine);</a:t>
            </a:r>
          </a:p>
          <a:p>
            <a:pPr marL="0" indent="0">
              <a:buNone/>
            </a:pPr>
            <a:r>
              <a:rPr lang="en-US" altLang="ja-JP" sz="1600"/>
              <a:t>     </a:t>
            </a:r>
            <a:r>
              <a:rPr lang="ja-JP" altLang="en-US" sz="1600"/>
              <a:t>という箇所を見つけた</a:t>
            </a:r>
            <a:endParaRPr kumimoji="1" lang="en-US" altLang="ja-JP" sz="1600"/>
          </a:p>
          <a:p>
            <a:r>
              <a:rPr kumimoji="1" lang="ja-JP" altLang="en-US" sz="1600"/>
              <a:t>これについてクラスリファレンス等で調べてみた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0D7FD1A-5C72-4F75-B44D-CB8EC28B2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9A16EEE-E115-4A10-AAC6-512ADDC58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6502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B2B182-89B1-49A1-BFB1-7E790578E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318D656-8F60-4149-B092-C2186B603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1200">
                <a:latin typeface="Century" panose="02040604050505020304" pitchFamily="18" charset="0"/>
                <a:ea typeface="游ゴシック" panose="020B0400000000000000" pitchFamily="50" charset="-128"/>
              </a:rPr>
              <a:t>Geant4 forum</a:t>
            </a:r>
            <a:r>
              <a:rPr lang="en-US" altLang="ja-JP" sz="1200">
                <a:latin typeface="Century" panose="02040604050505020304" pitchFamily="18" charset="0"/>
                <a:ea typeface="游明朝" panose="02020400000000000000" pitchFamily="18" charset="-128"/>
              </a:rPr>
              <a:t> </a:t>
            </a:r>
            <a:r>
              <a:rPr lang="ja-JP" altLang="en-US" sz="1200">
                <a:ea typeface="游明朝" panose="02020400000000000000" pitchFamily="18" charset="-128"/>
              </a:rPr>
              <a:t>で似たようことを相談している人がいた。</a:t>
            </a:r>
            <a:endParaRPr lang="en-US" altLang="ja-JP" sz="1200">
              <a:ea typeface="游明朝" panose="02020400000000000000" pitchFamily="18" charset="-128"/>
              <a:hlinkClick r:id="rId2"/>
            </a:endParaRPr>
          </a:p>
          <a:p>
            <a:r>
              <a:rPr lang="en-US" altLang="ja-JP" sz="1200">
                <a:hlinkClick r:id="rId2"/>
              </a:rPr>
              <a:t>https://geant4-forum.web.cern.ch/t/different-random-seeds-but-same-results/324</a:t>
            </a:r>
            <a:endParaRPr kumimoji="1" lang="ja-JP" altLang="en-US" sz="120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B9FA8DD-BF89-435D-8E8E-693461C7D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9151FD5-3712-4453-B111-F7A56AE9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C502788-BB9A-40EC-BD6B-887CDEA1F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11" y="2096723"/>
            <a:ext cx="5650389" cy="458499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99E8455-31F5-40ED-9C39-AFB4495DA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805" y="2096723"/>
            <a:ext cx="5650389" cy="188346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10E2EF6C-49A2-4217-A421-C154F4A405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ass trans="25000" scaling="0"/>
                    </a14:imgEffect>
                  </a14:imgLayer>
                </a14:imgProps>
              </a:ext>
            </a:extLst>
          </a:blip>
          <a:srcRect t="5626" r="40093" b="82336"/>
          <a:stretch/>
        </p:blipFill>
        <p:spPr>
          <a:xfrm>
            <a:off x="445610" y="2354713"/>
            <a:ext cx="3384985" cy="55193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421AD3F-19D5-43A8-A24F-025768D4A51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ass/>
                    </a14:imgEffect>
                  </a14:imgLayer>
                </a14:imgProps>
              </a:ext>
            </a:extLst>
          </a:blip>
          <a:srcRect t="90326" r="25186"/>
          <a:stretch/>
        </p:blipFill>
        <p:spPr>
          <a:xfrm>
            <a:off x="445610" y="6238175"/>
            <a:ext cx="4227268" cy="44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282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CE0BDE-2B00-4EA8-A351-24CF38ECF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E8081F9-7AB8-4CC2-8692-6C4B9D615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>
                <a:ea typeface="游明朝" panose="02020400000000000000" pitchFamily="18" charset="-128"/>
              </a:rPr>
              <a:t>実際にやってみた</a:t>
            </a:r>
            <a:endParaRPr kumimoji="1" lang="en-US" altLang="ja-JP">
              <a:ea typeface="游明朝" panose="02020400000000000000" pitchFamily="18" charset="-128"/>
            </a:endParaRPr>
          </a:p>
          <a:p>
            <a:endParaRPr lang="en-US" altLang="ja-JP">
              <a:ea typeface="游明朝" panose="02020400000000000000" pitchFamily="18" charset="-128"/>
            </a:endParaRPr>
          </a:p>
          <a:p>
            <a:endParaRPr kumimoji="1" lang="en-US" altLang="ja-JP">
              <a:ea typeface="游明朝" panose="02020400000000000000" pitchFamily="18" charset="-128"/>
            </a:endParaRPr>
          </a:p>
          <a:p>
            <a:endParaRPr lang="en-US" altLang="ja-JP">
              <a:ea typeface="游明朝" panose="02020400000000000000" pitchFamily="18" charset="-128"/>
            </a:endParaRPr>
          </a:p>
          <a:p>
            <a:endParaRPr kumimoji="1" lang="en-US" altLang="ja-JP">
              <a:ea typeface="游明朝" panose="02020400000000000000" pitchFamily="18" charset="-128"/>
            </a:endParaRPr>
          </a:p>
          <a:p>
            <a:endParaRPr lang="en-US" altLang="ja-JP">
              <a:ea typeface="游明朝" panose="02020400000000000000" pitchFamily="18" charset="-128"/>
            </a:endParaRPr>
          </a:p>
          <a:p>
            <a:endParaRPr kumimoji="1" lang="en-US" altLang="ja-JP">
              <a:ea typeface="游明朝" panose="02020400000000000000" pitchFamily="18" charset="-128"/>
            </a:endParaRPr>
          </a:p>
          <a:p>
            <a:r>
              <a:rPr kumimoji="1" lang="ja-JP" altLang="en-US">
                <a:ea typeface="游明朝" panose="02020400000000000000" pitchFamily="18" charset="-128"/>
              </a:rPr>
              <a:t>一応</a:t>
            </a:r>
            <a:r>
              <a:rPr lang="en-US" altLang="ja-JP">
                <a:ea typeface="游明朝" panose="02020400000000000000" pitchFamily="18" charset="-128"/>
              </a:rPr>
              <a:t>, </a:t>
            </a:r>
            <a:r>
              <a:rPr lang="ja-JP" altLang="en-US">
                <a:ea typeface="游明朝" panose="02020400000000000000" pitchFamily="18" charset="-128"/>
              </a:rPr>
              <a:t>解決できました</a:t>
            </a:r>
            <a:endParaRPr lang="en-US" altLang="ja-JP">
              <a:ea typeface="游明朝" panose="02020400000000000000" pitchFamily="18" charset="-128"/>
            </a:endParaRPr>
          </a:p>
          <a:p>
            <a:endParaRPr kumimoji="1" lang="en-US" altLang="ja-JP">
              <a:ea typeface="游明朝" panose="02020400000000000000" pitchFamily="18" charset="-128"/>
            </a:endParaRPr>
          </a:p>
          <a:p>
            <a:r>
              <a:rPr lang="ja-JP" altLang="en-US">
                <a:ea typeface="游明朝" panose="02020400000000000000" pitchFamily="18" charset="-128"/>
              </a:rPr>
              <a:t>まとめると、</a:t>
            </a:r>
            <a:endParaRPr lang="en-US" altLang="ja-JP">
              <a:ea typeface="游明朝" panose="02020400000000000000" pitchFamily="18" charset="-128"/>
            </a:endParaRPr>
          </a:p>
          <a:p>
            <a:pPr marL="0" indent="0">
              <a:buNone/>
            </a:pPr>
            <a:r>
              <a:rPr kumimoji="1" lang="en-US" altLang="ja-JP" b="1">
                <a:ea typeface="游明朝" panose="02020400000000000000" pitchFamily="18" charset="-128"/>
              </a:rPr>
              <a:t>	</a:t>
            </a:r>
            <a:r>
              <a:rPr kumimoji="1" lang="ja-JP" altLang="en-US" b="1">
                <a:ea typeface="游明朝" panose="02020400000000000000" pitchFamily="18" charset="-128"/>
              </a:rPr>
              <a:t>物体間の干渉</a:t>
            </a:r>
            <a:endParaRPr kumimoji="1" lang="en-US" altLang="ja-JP" b="1">
              <a:ea typeface="游明朝" panose="02020400000000000000" pitchFamily="18" charset="-128"/>
            </a:endParaRPr>
          </a:p>
          <a:p>
            <a:pPr marL="0" indent="0">
              <a:buNone/>
            </a:pPr>
            <a:r>
              <a:rPr lang="en-US" altLang="ja-JP" b="1">
                <a:ea typeface="游明朝" panose="02020400000000000000" pitchFamily="18" charset="-128"/>
              </a:rPr>
              <a:t>	</a:t>
            </a:r>
            <a:r>
              <a:rPr lang="ja-JP" altLang="en-US" b="1">
                <a:ea typeface="游明朝" panose="02020400000000000000" pitchFamily="18" charset="-128"/>
              </a:rPr>
              <a:t>乱数のシードのリセットが為されていなかった</a:t>
            </a:r>
            <a:endParaRPr kumimoji="1" lang="en-US" altLang="ja-JP" b="1">
              <a:ea typeface="游明朝" panose="02020400000000000000" pitchFamily="18" charset="-128"/>
            </a:endParaRPr>
          </a:p>
          <a:p>
            <a:pPr marL="0" indent="0">
              <a:buNone/>
            </a:pPr>
            <a:r>
              <a:rPr lang="ja-JP" altLang="en-US">
                <a:ea typeface="游明朝" panose="02020400000000000000" pitchFamily="18" charset="-128"/>
              </a:rPr>
              <a:t>　が原因だった</a:t>
            </a:r>
            <a:endParaRPr kumimoji="1" lang="ja-JP" altLang="en-US">
              <a:ea typeface="游明朝" panose="02020400000000000000" pitchFamily="18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F1EAD1D-7076-4DE6-AF88-9A4D95FD8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3DD7641-C54B-40A4-817F-BD5B7A538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7DE70F6-5BA1-4B28-BA7F-368FB8352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32" r="38655" b="37054"/>
          <a:stretch/>
        </p:blipFill>
        <p:spPr>
          <a:xfrm>
            <a:off x="1056559" y="1850066"/>
            <a:ext cx="8353403" cy="181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022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4816A5-DD6F-44E1-9017-66DDC1CEF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8E914C0-00F6-420E-AE06-3B05D8AAA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1600"/>
              <a:t>dummy0006, 0007 </a:t>
            </a:r>
            <a:r>
              <a:rPr kumimoji="1" lang="ja-JP" altLang="en-US" sz="1600"/>
              <a:t>⇒ </a:t>
            </a:r>
            <a:r>
              <a:rPr lang="ja-JP" altLang="en-US" sz="1600"/>
              <a:t>ともに同じ</a:t>
            </a:r>
            <a:r>
              <a:rPr lang="en-US" altLang="ja-JP" sz="1600"/>
              <a:t>input</a:t>
            </a:r>
            <a:r>
              <a:rPr lang="ja-JP" altLang="en-US" sz="1600"/>
              <a:t>カードを使用</a:t>
            </a:r>
            <a:endParaRPr lang="en-US" altLang="ja-JP" sz="1600"/>
          </a:p>
          <a:p>
            <a:r>
              <a:rPr kumimoji="1" lang="en-US" altLang="ja-JP" sz="1600"/>
              <a:t>γ-ray×10000</a:t>
            </a:r>
          </a:p>
          <a:p>
            <a:endParaRPr lang="en-US" altLang="ja-JP" sz="1600"/>
          </a:p>
          <a:p>
            <a:r>
              <a:rPr kumimoji="1" lang="ja-JP" altLang="en-US" sz="1600"/>
              <a:t>運動量</a:t>
            </a:r>
            <a:r>
              <a:rPr kumimoji="1" lang="en-US" altLang="ja-JP" sz="1600"/>
              <a:t>(</a:t>
            </a:r>
            <a:r>
              <a:rPr kumimoji="1" lang="ja-JP" altLang="en-US" sz="1600"/>
              <a:t>エネルギ</a:t>
            </a:r>
            <a:r>
              <a:rPr lang="ja-JP" altLang="en-US" sz="1600"/>
              <a:t>ー</a:t>
            </a:r>
            <a:r>
              <a:rPr kumimoji="1" lang="en-US" altLang="ja-JP" sz="1600"/>
              <a:t>)</a:t>
            </a:r>
            <a:r>
              <a:rPr kumimoji="1" lang="ja-JP" altLang="en-US" sz="1600"/>
              <a:t>の初期値をイベント番号ごとにプロット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C7FF36D-18AF-40FC-8310-60CA05954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7DF43B8-5D1C-41C5-AA06-1A513EFD6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6D59C82-D32F-4A67-8C97-D212E96CF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184" y="551996"/>
            <a:ext cx="6293016" cy="617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03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55326E-E1BA-47FF-890A-341CD1A63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Target material study (Al or Be)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D7EB6AE-19EE-40D3-B40F-E5F420E6A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D10BA19-1922-49F8-9D42-EBB2D02E0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3E938A73-7199-4856-A49B-31DBB6667C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7" t="12354" r="20406" b="34167"/>
          <a:stretch/>
        </p:blipFill>
        <p:spPr>
          <a:xfrm>
            <a:off x="1429398" y="540000"/>
            <a:ext cx="10491628" cy="6265000"/>
          </a:xfrm>
          <a:prstGeom prst="rect">
            <a:avLst/>
          </a:prstGeom>
          <a:ln w="158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953774-731E-45DD-B92D-4CB7D280C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標的窓の設計を修正した</a:t>
            </a:r>
            <a:endParaRPr lang="en-US" altLang="ja-JP"/>
          </a:p>
          <a:p>
            <a:r>
              <a:rPr kumimoji="1" lang="en-US" altLang="ja-JP" sz="1200"/>
              <a:t>G4Tubs </a:t>
            </a:r>
            <a:r>
              <a:rPr kumimoji="1" lang="ja-JP" altLang="en-US" sz="1200"/>
              <a:t>の定義を正しく理解していなかった</a:t>
            </a:r>
            <a:endParaRPr kumimoji="1" lang="en-US" altLang="ja-JP" sz="1200"/>
          </a:p>
          <a:p>
            <a:r>
              <a:rPr lang="ja-JP" altLang="en-US" sz="1200"/>
              <a:t>直径・厚さの半分の値を入れる必要があった</a:t>
            </a:r>
            <a:endParaRPr kumimoji="1" lang="ja-JP" altLang="en-US" sz="1200"/>
          </a:p>
        </p:txBody>
      </p:sp>
      <p:sp>
        <p:nvSpPr>
          <p:cNvPr id="10" name="矢印: 上下 9">
            <a:extLst>
              <a:ext uri="{FF2B5EF4-FFF2-40B4-BE49-F238E27FC236}">
                <a16:creationId xmlns:a16="http://schemas.microsoft.com/office/drawing/2014/main" id="{C1F59B45-94FB-4BBC-93FB-C994EE65FCA2}"/>
              </a:ext>
            </a:extLst>
          </p:cNvPr>
          <p:cNvSpPr/>
          <p:nvPr/>
        </p:nvSpPr>
        <p:spPr>
          <a:xfrm>
            <a:off x="10047261" y="1923536"/>
            <a:ext cx="444844" cy="4007708"/>
          </a:xfrm>
          <a:prstGeom prst="upDownArrow">
            <a:avLst>
              <a:gd name="adj1" fmla="val 50000"/>
              <a:gd name="adj2" fmla="val 92592"/>
            </a:avLst>
          </a:prstGeom>
          <a:solidFill>
            <a:srgbClr val="44F0FF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3EBD8ED5-116E-48A4-9546-7B6AFEB6E219}"/>
              </a:ext>
            </a:extLst>
          </p:cNvPr>
          <p:cNvCxnSpPr>
            <a:cxnSpLocks/>
          </p:cNvCxnSpPr>
          <p:nvPr/>
        </p:nvCxnSpPr>
        <p:spPr>
          <a:xfrm>
            <a:off x="9174751" y="1923536"/>
            <a:ext cx="1659924" cy="0"/>
          </a:xfrm>
          <a:prstGeom prst="straightConnector1">
            <a:avLst/>
          </a:prstGeom>
          <a:ln w="317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FA4B6064-2FB5-4EF8-8C93-A993B9B62A97}"/>
              </a:ext>
            </a:extLst>
          </p:cNvPr>
          <p:cNvCxnSpPr>
            <a:cxnSpLocks/>
          </p:cNvCxnSpPr>
          <p:nvPr/>
        </p:nvCxnSpPr>
        <p:spPr>
          <a:xfrm>
            <a:off x="8758740" y="5931244"/>
            <a:ext cx="1659924" cy="0"/>
          </a:xfrm>
          <a:prstGeom prst="straightConnector1">
            <a:avLst/>
          </a:prstGeom>
          <a:ln w="317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BFA6E79-5756-49E4-84DC-5424F5C4397E}"/>
              </a:ext>
            </a:extLst>
          </p:cNvPr>
          <p:cNvSpPr txBox="1"/>
          <p:nvPr/>
        </p:nvSpPr>
        <p:spPr>
          <a:xfrm>
            <a:off x="10418664" y="3496080"/>
            <a:ext cx="14720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 mm</a:t>
            </a:r>
            <a:endParaRPr kumimoji="1" lang="ja-JP" altLang="en-US" sz="3200" b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194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380223-CC58-427F-989A-06C5B93E1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Setup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8407839-03D4-4937-97BB-42191B692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1200"/>
              <a:t>コリメータ</a:t>
            </a:r>
            <a:r>
              <a:rPr kumimoji="1" lang="en-US" altLang="ja-JP" sz="1200"/>
              <a:t>, BPM</a:t>
            </a:r>
            <a:r>
              <a:rPr kumimoji="1" lang="ja-JP" altLang="en-US" sz="1200"/>
              <a:t>の位置を考慮し</a:t>
            </a:r>
            <a:r>
              <a:rPr kumimoji="1" lang="en-US" altLang="ja-JP" sz="1200"/>
              <a:t>, </a:t>
            </a:r>
          </a:p>
          <a:p>
            <a:pPr marL="0" indent="0">
              <a:buNone/>
            </a:pPr>
            <a:r>
              <a:rPr lang="en-US" altLang="ja-JP" sz="1200"/>
              <a:t>    </a:t>
            </a:r>
            <a:r>
              <a:rPr lang="ja-JP" altLang="en-US" sz="1200"/>
              <a:t>ビームの発射位置を </a:t>
            </a:r>
            <a:r>
              <a:rPr lang="en-US" altLang="ja-JP" sz="1200"/>
              <a:t>z = -3420 mm</a:t>
            </a:r>
          </a:p>
          <a:p>
            <a:pPr marL="0" indent="0">
              <a:buNone/>
            </a:pPr>
            <a:r>
              <a:rPr lang="en-US" altLang="ja-JP" sz="1200"/>
              <a:t>    VD[2]</a:t>
            </a:r>
            <a:r>
              <a:rPr lang="ja-JP" altLang="en-US" sz="1200"/>
              <a:t>の位置を </a:t>
            </a:r>
            <a:r>
              <a:rPr lang="en-US" altLang="ja-JP" sz="1200"/>
              <a:t>z = 3720 mm</a:t>
            </a:r>
          </a:p>
          <a:p>
            <a:pPr marL="0" indent="0">
              <a:buNone/>
            </a:pPr>
            <a:r>
              <a:rPr kumimoji="1" lang="en-US" altLang="ja-JP" sz="1200"/>
              <a:t>    </a:t>
            </a:r>
            <a:r>
              <a:rPr kumimoji="1" lang="ja-JP" altLang="en-US" sz="1200"/>
              <a:t>に設定</a:t>
            </a:r>
            <a:endParaRPr kumimoji="1" lang="en-US" altLang="ja-JP" sz="1200"/>
          </a:p>
          <a:p>
            <a:endParaRPr lang="en-US" altLang="ja-JP" sz="1200"/>
          </a:p>
          <a:p>
            <a:r>
              <a:rPr lang="en-US" altLang="ja-JP" sz="1200"/>
              <a:t>γ-ray × 100000</a:t>
            </a:r>
          </a:p>
          <a:p>
            <a:r>
              <a:rPr lang="en-US" altLang="ja-JP" sz="1200"/>
              <a:t>800 – 1200 MeV (MeV/</a:t>
            </a:r>
            <a:r>
              <a:rPr lang="en-US" altLang="ja-JP" sz="1200" i="1"/>
              <a:t>c</a:t>
            </a:r>
            <a:r>
              <a:rPr lang="en-US" altLang="ja-JP" sz="1200"/>
              <a:t>) </a:t>
            </a:r>
            <a:r>
              <a:rPr lang="ja-JP" altLang="en-US" sz="1200"/>
              <a:t>で一様</a:t>
            </a:r>
            <a:endParaRPr lang="en-US" altLang="ja-JP" sz="1200"/>
          </a:p>
          <a:p>
            <a:r>
              <a:rPr lang="en-US" altLang="ja-JP" sz="1200"/>
              <a:t>x, y </a:t>
            </a:r>
            <a:r>
              <a:rPr lang="ja-JP" altLang="en-US" sz="1200"/>
              <a:t>⇒ </a:t>
            </a:r>
            <a:r>
              <a:rPr lang="en-US" altLang="ja-JP" sz="1200"/>
              <a:t>σ = 1.5 mm </a:t>
            </a:r>
          </a:p>
          <a:p>
            <a:pPr marL="0" indent="0">
              <a:buNone/>
            </a:pPr>
            <a:r>
              <a:rPr lang="en-US" altLang="ja-JP" sz="1200"/>
              <a:t>    (~ 5 mm </a:t>
            </a:r>
            <a:r>
              <a:rPr lang="ja-JP" altLang="en-US" sz="1200"/>
              <a:t>で</a:t>
            </a:r>
            <a:r>
              <a:rPr lang="en-US" altLang="ja-JP" sz="1200"/>
              <a:t>3σ</a:t>
            </a:r>
            <a:r>
              <a:rPr lang="ja-JP" altLang="en-US" sz="1200"/>
              <a:t>以下になるように</a:t>
            </a:r>
            <a:r>
              <a:rPr lang="en-US" altLang="ja-JP" sz="1200"/>
              <a:t>)</a:t>
            </a:r>
          </a:p>
          <a:p>
            <a:pPr marL="0" indent="0">
              <a:buNone/>
            </a:pPr>
            <a:r>
              <a:rPr lang="en-US" altLang="ja-JP" sz="1200"/>
              <a:t>    </a:t>
            </a:r>
            <a:r>
              <a:rPr lang="ja-JP" altLang="en-US" sz="1200"/>
              <a:t>コリメータ径 </a:t>
            </a:r>
            <a:r>
              <a:rPr lang="en-US" altLang="ja-JP" sz="1200"/>
              <a:t>Φ=10 mm</a:t>
            </a:r>
          </a:p>
          <a:p>
            <a:r>
              <a:rPr lang="en-US" altLang="ja-JP" sz="1200"/>
              <a:t>0&lt;θ&lt;1 [deg] </a:t>
            </a:r>
            <a:r>
              <a:rPr lang="ja-JP" altLang="en-US" sz="1200"/>
              <a:t>で一様</a:t>
            </a:r>
            <a:endParaRPr lang="en-US" altLang="ja-JP" sz="1200"/>
          </a:p>
          <a:p>
            <a:pPr marL="0" indent="0">
              <a:buNone/>
            </a:pPr>
            <a:r>
              <a:rPr lang="en-US" altLang="ja-JP" sz="1200"/>
              <a:t>     (</a:t>
            </a:r>
            <a:r>
              <a:rPr lang="ja-JP" altLang="en-US" sz="1200"/>
              <a:t>「若干角度がある」状態を想定</a:t>
            </a:r>
            <a:r>
              <a:rPr lang="en-US" altLang="ja-JP" sz="1200"/>
              <a:t>)</a:t>
            </a:r>
          </a:p>
          <a:p>
            <a:pPr marL="0" indent="0">
              <a:buNone/>
            </a:pPr>
            <a:endParaRPr lang="en-US" altLang="ja-JP" sz="1200"/>
          </a:p>
          <a:p>
            <a:r>
              <a:rPr lang="en-US" altLang="ja-JP" sz="1200"/>
              <a:t>World:</a:t>
            </a:r>
            <a:r>
              <a:rPr lang="ja-JP" altLang="en-US" sz="1200"/>
              <a:t> 空気</a:t>
            </a:r>
            <a:endParaRPr lang="en-US" altLang="ja-JP" sz="1200"/>
          </a:p>
          <a:p>
            <a:endParaRPr lang="en-US" altLang="ja-JP" sz="160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B3E79EF-FCC5-47BD-9D96-9340509C9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18D51EE-A382-4CD4-828F-5FB61AD8B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B2F2259-5762-499E-B6F5-2B2675B240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6"/>
          <a:stretch/>
        </p:blipFill>
        <p:spPr>
          <a:xfrm>
            <a:off x="4066565" y="610447"/>
            <a:ext cx="8018034" cy="4571154"/>
          </a:xfrm>
          <a:prstGeom prst="rect">
            <a:avLst/>
          </a:prstGeom>
          <a:ln w="158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8E18633-F0A4-4B97-920E-D5D43A9F8DC9}"/>
              </a:ext>
            </a:extLst>
          </p:cNvPr>
          <p:cNvSpPr/>
          <p:nvPr/>
        </p:nvSpPr>
        <p:spPr>
          <a:xfrm>
            <a:off x="5970494" y="3754175"/>
            <a:ext cx="1335740" cy="24398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F50AD59-FF2E-43F4-8121-52B60E1EA36F}"/>
              </a:ext>
            </a:extLst>
          </p:cNvPr>
          <p:cNvSpPr/>
          <p:nvPr/>
        </p:nvSpPr>
        <p:spPr>
          <a:xfrm>
            <a:off x="7046259" y="4007026"/>
            <a:ext cx="2294965" cy="53808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DB72D00-8368-40DB-BC41-B08971B305C7}"/>
              </a:ext>
            </a:extLst>
          </p:cNvPr>
          <p:cNvSpPr/>
          <p:nvPr/>
        </p:nvSpPr>
        <p:spPr>
          <a:xfrm>
            <a:off x="10237694" y="4285128"/>
            <a:ext cx="1219200" cy="36755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F7D491C-C82B-4FD4-8544-4C45879A9B22}"/>
              </a:ext>
            </a:extLst>
          </p:cNvPr>
          <p:cNvSpPr txBox="1"/>
          <p:nvPr/>
        </p:nvSpPr>
        <p:spPr>
          <a:xfrm>
            <a:off x="7066520" y="4242313"/>
            <a:ext cx="21850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b="1">
                <a:solidFill>
                  <a:srgbClr val="FF00D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シミュレータ上では</a:t>
            </a:r>
            <a:r>
              <a:rPr kumimoji="1" lang="en-US" altLang="ja-JP" sz="1200" b="1">
                <a:solidFill>
                  <a:srgbClr val="FF00D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z= 0 mm</a:t>
            </a:r>
            <a:endParaRPr kumimoji="1" lang="ja-JP" altLang="en-US" sz="1200" b="1">
              <a:solidFill>
                <a:srgbClr val="FF00D0"/>
              </a:solidFill>
              <a:latin typeface="Arial" panose="020B0604020202020204" pitchFamily="34" charset="0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72EC97E-F1C9-42D3-AB34-E1ED00A95A5E}"/>
              </a:ext>
            </a:extLst>
          </p:cNvPr>
          <p:cNvSpPr txBox="1"/>
          <p:nvPr/>
        </p:nvSpPr>
        <p:spPr>
          <a:xfrm>
            <a:off x="4066565" y="5202057"/>
            <a:ext cx="621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a-DK" altLang="ja-JP" sz="1200" b="1" i="0">
                <a:solidFill>
                  <a:srgbClr val="002080"/>
                </a:solidFill>
                <a:effectLst/>
                <a:latin typeface="Century" panose="02040604050505020304" pitchFamily="18" charset="0"/>
              </a:rPr>
              <a:t>M. Kaneta et al., Nucl. Instrum. Methods. A 886, 88-103 (2018)</a:t>
            </a:r>
          </a:p>
        </p:txBody>
      </p:sp>
    </p:spTree>
    <p:extLst>
      <p:ext uri="{BB962C8B-B14F-4D97-AF65-F5344CB8AC3E}">
        <p14:creationId xmlns:p14="http://schemas.microsoft.com/office/powerpoint/2010/main" val="196089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DBB670-4141-4B70-9B24-E469B442C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Target material study (Al or Be)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6A1E78E-5423-478D-9578-909284C72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標的窓</a:t>
            </a:r>
            <a:r>
              <a:rPr kumimoji="1" lang="en-US" altLang="ja-JP"/>
              <a:t>: Al</a:t>
            </a:r>
          </a:p>
          <a:p>
            <a:r>
              <a:rPr lang="en-US" altLang="ja-JP"/>
              <a:t>z=3420 mm (BPM</a:t>
            </a:r>
            <a:r>
              <a:rPr lang="ja-JP" altLang="en-US"/>
              <a:t>相当の位置</a:t>
            </a:r>
            <a:r>
              <a:rPr lang="en-US" altLang="ja-JP"/>
              <a:t>)</a:t>
            </a:r>
          </a:p>
          <a:p>
            <a:r>
              <a:rPr kumimoji="1" lang="en-US" altLang="ja-JP"/>
              <a:t>World: </a:t>
            </a:r>
            <a:r>
              <a:rPr kumimoji="1" lang="ja-JP" altLang="en-US"/>
              <a:t>空気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1581421-CD50-4711-A847-9213423BB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409BF85-67B5-4E57-87B4-758FFF8AB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7F4FD6B-B362-4F3C-BEDC-62D840C58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44198" y="621025"/>
            <a:ext cx="6740401" cy="5480862"/>
          </a:xfrm>
          <a:prstGeom prst="rect">
            <a:avLst/>
          </a:prstGeom>
          <a:ln w="15875">
            <a:solidFill>
              <a:srgbClr val="00208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E8755D-EAC2-4DDC-9EF1-2C33C2926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340" y="3429000"/>
            <a:ext cx="5103973" cy="3292475"/>
          </a:xfrm>
          <a:prstGeom prst="rect">
            <a:avLst/>
          </a:prstGeom>
          <a:ln>
            <a:solidFill>
              <a:srgbClr val="00208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8246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DBB670-4141-4B70-9B24-E469B442C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Target material study (Al or Be)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6A1E78E-5423-478D-9578-909284C72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標的窓</a:t>
            </a:r>
            <a:r>
              <a:rPr kumimoji="1" lang="en-US" altLang="ja-JP"/>
              <a:t>: Be</a:t>
            </a:r>
          </a:p>
          <a:p>
            <a:r>
              <a:rPr lang="en-US" altLang="ja-JP"/>
              <a:t>z=3420 mm (BPM</a:t>
            </a:r>
            <a:r>
              <a:rPr lang="ja-JP" altLang="en-US"/>
              <a:t>相当の位置</a:t>
            </a:r>
            <a:r>
              <a:rPr lang="en-US" altLang="ja-JP"/>
              <a:t>)</a:t>
            </a:r>
          </a:p>
          <a:p>
            <a:r>
              <a:rPr kumimoji="1" lang="en-US" altLang="ja-JP"/>
              <a:t>World: </a:t>
            </a:r>
            <a:r>
              <a:rPr kumimoji="1" lang="ja-JP" altLang="en-US"/>
              <a:t>空気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1581421-CD50-4711-A847-9213423BB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409BF85-67B5-4E57-87B4-758FFF8AB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7F4FD6B-B362-4F3C-BEDC-62D840C58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44198" y="620695"/>
            <a:ext cx="6740402" cy="5481522"/>
          </a:xfrm>
          <a:prstGeom prst="rect">
            <a:avLst/>
          </a:prstGeom>
          <a:ln w="15875">
            <a:solidFill>
              <a:srgbClr val="00208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E8755D-EAC2-4DDC-9EF1-2C33C2926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955" y="3519377"/>
            <a:ext cx="4963871" cy="3202098"/>
          </a:xfrm>
          <a:prstGeom prst="rect">
            <a:avLst/>
          </a:prstGeom>
          <a:ln>
            <a:solidFill>
              <a:srgbClr val="00208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1029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380223-CC58-427F-989A-06C5B93E1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Setup</a:t>
            </a:r>
            <a:r>
              <a:rPr lang="ja-JP" altLang="en-US"/>
              <a:t> </a:t>
            </a:r>
            <a:r>
              <a:rPr lang="en-US" altLang="ja-JP"/>
              <a:t>(</a:t>
            </a:r>
            <a:r>
              <a:rPr lang="ja-JP" altLang="en-US"/>
              <a:t>再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8407839-03D4-4937-97BB-42191B692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1600"/>
              <a:t>Al, Be</a:t>
            </a:r>
            <a:r>
              <a:rPr lang="ja-JP" altLang="en-US" sz="1600"/>
              <a:t>で思ったより違いが分からない</a:t>
            </a:r>
            <a:endParaRPr lang="en-US" altLang="ja-JP" sz="1600"/>
          </a:p>
          <a:p>
            <a:r>
              <a:rPr lang="ja-JP" altLang="en-US" sz="1600"/>
              <a:t>空気が話を分かりにくくしている</a:t>
            </a:r>
            <a:r>
              <a:rPr lang="en-US" altLang="ja-JP" sz="1600"/>
              <a:t>?</a:t>
            </a:r>
          </a:p>
          <a:p>
            <a:pPr marL="0" indent="0">
              <a:buNone/>
            </a:pPr>
            <a:endParaRPr lang="en-US" altLang="ja-JP"/>
          </a:p>
          <a:p>
            <a:r>
              <a:rPr lang="ja-JP" altLang="en-US"/>
              <a:t>簡単のため</a:t>
            </a:r>
            <a:r>
              <a:rPr lang="en-US" altLang="ja-JP"/>
              <a:t>World: </a:t>
            </a:r>
            <a:r>
              <a:rPr lang="ja-JP" altLang="en-US" b="1"/>
              <a:t>真空として</a:t>
            </a:r>
            <a:endParaRPr lang="en-US" altLang="ja-JP" b="1"/>
          </a:p>
          <a:p>
            <a:pPr marL="0" indent="0">
              <a:buNone/>
            </a:pPr>
            <a:r>
              <a:rPr lang="en-US" altLang="ja-JP" b="1"/>
              <a:t>    </a:t>
            </a:r>
            <a:r>
              <a:rPr lang="ja-JP" altLang="en-US"/>
              <a:t>再度行ってみた</a:t>
            </a:r>
            <a:endParaRPr lang="en-US" altLang="ja-JP"/>
          </a:p>
          <a:p>
            <a:pPr marL="0" indent="0">
              <a:buNone/>
            </a:pPr>
            <a:endParaRPr lang="en-US" altLang="ja-JP"/>
          </a:p>
          <a:p>
            <a:endParaRPr lang="en-US" altLang="ja-JP" sz="160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B3E79EF-FCC5-47BD-9D96-9340509C9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18D51EE-A382-4CD4-828F-5FB61AD8B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B2F2259-5762-499E-B6F5-2B2675B240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6"/>
          <a:stretch/>
        </p:blipFill>
        <p:spPr>
          <a:xfrm>
            <a:off x="4066565" y="610447"/>
            <a:ext cx="8018034" cy="4571154"/>
          </a:xfrm>
          <a:prstGeom prst="rect">
            <a:avLst/>
          </a:prstGeom>
          <a:ln w="158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8E18633-F0A4-4B97-920E-D5D43A9F8DC9}"/>
              </a:ext>
            </a:extLst>
          </p:cNvPr>
          <p:cNvSpPr/>
          <p:nvPr/>
        </p:nvSpPr>
        <p:spPr>
          <a:xfrm>
            <a:off x="5970494" y="3754175"/>
            <a:ext cx="1335740" cy="24398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F50AD59-FF2E-43F4-8121-52B60E1EA36F}"/>
              </a:ext>
            </a:extLst>
          </p:cNvPr>
          <p:cNvSpPr/>
          <p:nvPr/>
        </p:nvSpPr>
        <p:spPr>
          <a:xfrm>
            <a:off x="7046259" y="4007026"/>
            <a:ext cx="2294965" cy="53808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DB72D00-8368-40DB-BC41-B08971B305C7}"/>
              </a:ext>
            </a:extLst>
          </p:cNvPr>
          <p:cNvSpPr/>
          <p:nvPr/>
        </p:nvSpPr>
        <p:spPr>
          <a:xfrm>
            <a:off x="10237694" y="4285128"/>
            <a:ext cx="1219200" cy="36755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F7D491C-C82B-4FD4-8544-4C45879A9B22}"/>
              </a:ext>
            </a:extLst>
          </p:cNvPr>
          <p:cNvSpPr txBox="1"/>
          <p:nvPr/>
        </p:nvSpPr>
        <p:spPr>
          <a:xfrm>
            <a:off x="7066520" y="4242313"/>
            <a:ext cx="21850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b="1">
                <a:solidFill>
                  <a:srgbClr val="FF00D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シミュレータ上では</a:t>
            </a:r>
            <a:r>
              <a:rPr kumimoji="1" lang="en-US" altLang="ja-JP" sz="1200" b="1">
                <a:solidFill>
                  <a:srgbClr val="FF00D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z= 0 mm</a:t>
            </a:r>
            <a:endParaRPr kumimoji="1" lang="ja-JP" altLang="en-US" sz="1200" b="1">
              <a:solidFill>
                <a:srgbClr val="FF00D0"/>
              </a:solidFill>
              <a:latin typeface="Arial" panose="020B0604020202020204" pitchFamily="34" charset="0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72EC97E-F1C9-42D3-AB34-E1ED00A95A5E}"/>
              </a:ext>
            </a:extLst>
          </p:cNvPr>
          <p:cNvSpPr txBox="1"/>
          <p:nvPr/>
        </p:nvSpPr>
        <p:spPr>
          <a:xfrm>
            <a:off x="4066565" y="5202057"/>
            <a:ext cx="621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a-DK" altLang="ja-JP" sz="1200" b="1" i="0">
                <a:solidFill>
                  <a:srgbClr val="002080"/>
                </a:solidFill>
                <a:effectLst/>
                <a:latin typeface="Century" panose="02040604050505020304" pitchFamily="18" charset="0"/>
              </a:rPr>
              <a:t>M. Kaneta et al., Nucl. Instrum. Methods. A 886, 88-103 (2018)</a:t>
            </a:r>
          </a:p>
        </p:txBody>
      </p:sp>
    </p:spTree>
    <p:extLst>
      <p:ext uri="{BB962C8B-B14F-4D97-AF65-F5344CB8AC3E}">
        <p14:creationId xmlns:p14="http://schemas.microsoft.com/office/powerpoint/2010/main" val="1421580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2EDEEB-2C16-4244-A0EE-1BCF7E6AA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Hypernks: estimation of the effect of target window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CC0F42C-0828-4836-9F9E-5A4EFBCE8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やりたいこと ⇒ 標的・標的窓の物質による</a:t>
            </a:r>
            <a:r>
              <a:rPr lang="en-US" altLang="ja-JP"/>
              <a:t>e</a:t>
            </a:r>
            <a:r>
              <a:rPr lang="en-US" altLang="ja-JP" baseline="30000"/>
              <a:t>+</a:t>
            </a:r>
            <a:r>
              <a:rPr lang="en-US" altLang="ja-JP"/>
              <a:t>/e</a:t>
            </a:r>
            <a:r>
              <a:rPr lang="en-US" altLang="ja-JP" baseline="30000"/>
              <a:t>-</a:t>
            </a:r>
            <a:r>
              <a:rPr lang="en-US" altLang="ja-JP"/>
              <a:t> </a:t>
            </a:r>
            <a:r>
              <a:rPr lang="ja-JP" altLang="en-US"/>
              <a:t>の影響</a:t>
            </a:r>
            <a:endParaRPr lang="en-US" altLang="ja-JP"/>
          </a:p>
          <a:p>
            <a:endParaRPr kumimoji="1" lang="en-US" altLang="ja-JP"/>
          </a:p>
          <a:p>
            <a:r>
              <a:rPr kumimoji="1" lang="ja-JP" altLang="en-US"/>
              <a:t>想定している物質 ⇒</a:t>
            </a:r>
            <a:r>
              <a:rPr lang="en-US" altLang="ja-JP"/>
              <a:t> </a:t>
            </a:r>
            <a:r>
              <a:rPr lang="ja-JP" altLang="en-US"/>
              <a:t>標的窓</a:t>
            </a:r>
            <a:r>
              <a:rPr lang="en-US" altLang="ja-JP"/>
              <a:t>: Al or Be (1 mm</a:t>
            </a:r>
            <a:r>
              <a:rPr lang="ja-JP" altLang="en-US"/>
              <a:t>厚</a:t>
            </a:r>
            <a:r>
              <a:rPr lang="en-US" altLang="ja-JP"/>
              <a:t>, </a:t>
            </a:r>
            <a:r>
              <a:rPr lang="ja-JP" altLang="en-US"/>
              <a:t>直径</a:t>
            </a:r>
            <a:r>
              <a:rPr lang="en-US" altLang="ja-JP"/>
              <a:t>30 mm)</a:t>
            </a:r>
          </a:p>
          <a:p>
            <a:pPr marL="0" indent="0">
              <a:buNone/>
            </a:pPr>
            <a:r>
              <a:rPr lang="en-US" altLang="ja-JP"/>
              <a:t>		         </a:t>
            </a:r>
            <a:r>
              <a:rPr lang="ja-JP" altLang="en-US"/>
              <a:t>標的</a:t>
            </a:r>
            <a:r>
              <a:rPr lang="en-US" altLang="ja-JP"/>
              <a:t>: </a:t>
            </a:r>
            <a:r>
              <a:rPr lang="ja-JP" altLang="en-US"/>
              <a:t>液体</a:t>
            </a:r>
            <a:r>
              <a:rPr lang="en-US" altLang="ja-JP" baseline="30000"/>
              <a:t>3</a:t>
            </a:r>
            <a:r>
              <a:rPr lang="en-US" altLang="ja-JP"/>
              <a:t>He</a:t>
            </a:r>
          </a:p>
          <a:p>
            <a:endParaRPr lang="en-US" altLang="ja-JP"/>
          </a:p>
          <a:p>
            <a:endParaRPr lang="en-US" altLang="ja-JP"/>
          </a:p>
          <a:p>
            <a:r>
              <a:rPr lang="ja-JP" altLang="en-US"/>
              <a:t>物質を定義してのシミュレーション</a:t>
            </a:r>
            <a:endParaRPr lang="en-US" altLang="ja-JP"/>
          </a:p>
          <a:p>
            <a:r>
              <a:rPr lang="en-US" altLang="ja-JP"/>
              <a:t>Radiation</a:t>
            </a:r>
            <a:r>
              <a:rPr lang="ja-JP" altLang="en-US"/>
              <a:t> </a:t>
            </a:r>
            <a:r>
              <a:rPr lang="en-US" altLang="ja-JP"/>
              <a:t>length </a:t>
            </a:r>
            <a:r>
              <a:rPr lang="ja-JP" altLang="en-US"/>
              <a:t>からの</a:t>
            </a:r>
            <a:r>
              <a:rPr lang="en-US" altLang="ja-JP"/>
              <a:t>e</a:t>
            </a:r>
            <a:r>
              <a:rPr lang="en-US" altLang="ja-JP" baseline="30000"/>
              <a:t>+</a:t>
            </a:r>
            <a:r>
              <a:rPr lang="ja-JP" altLang="en-US"/>
              <a:t>・</a:t>
            </a:r>
            <a:r>
              <a:rPr lang="en-US" altLang="ja-JP"/>
              <a:t>e</a:t>
            </a:r>
            <a:r>
              <a:rPr lang="en-US" altLang="ja-JP" baseline="30000"/>
              <a:t>-</a:t>
            </a:r>
            <a:r>
              <a:rPr lang="en-US" altLang="ja-JP"/>
              <a:t> </a:t>
            </a:r>
            <a:r>
              <a:rPr lang="ja-JP" altLang="en-US"/>
              <a:t>の個数の見積もり</a:t>
            </a:r>
            <a:r>
              <a:rPr lang="en-US" altLang="ja-JP"/>
              <a:t>(</a:t>
            </a:r>
            <a:r>
              <a:rPr lang="ja-JP" altLang="en-US"/>
              <a:t>手計算</a:t>
            </a:r>
            <a:r>
              <a:rPr lang="en-US" altLang="ja-JP"/>
              <a:t>)</a:t>
            </a:r>
          </a:p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6472286-39A0-4B31-8C54-D8057C6B5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04D9F7B-0C80-40A5-A47B-1C51F607D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9750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DBB670-4141-4B70-9B24-E469B442C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Target material study (Al or Be)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6A1E78E-5423-478D-9578-909284C72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標的窓</a:t>
            </a:r>
            <a:r>
              <a:rPr kumimoji="1" lang="en-US" altLang="ja-JP"/>
              <a:t>: Al</a:t>
            </a:r>
          </a:p>
          <a:p>
            <a:r>
              <a:rPr lang="en-US" altLang="ja-JP"/>
              <a:t>z=3420 mm (BPM</a:t>
            </a:r>
            <a:r>
              <a:rPr lang="ja-JP" altLang="en-US"/>
              <a:t>相当の位置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1581421-CD50-4711-A847-9213423BB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409BF85-67B5-4E57-87B4-758FFF8AB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7F4FD6B-B362-4F3C-BEDC-62D840C58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198" y="619825"/>
            <a:ext cx="6740402" cy="5483263"/>
          </a:xfrm>
          <a:prstGeom prst="rect">
            <a:avLst/>
          </a:prstGeom>
          <a:ln w="15875">
            <a:solidFill>
              <a:srgbClr val="00208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E8755D-EAC2-4DDC-9EF1-2C33C2926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85" y="3155781"/>
            <a:ext cx="4892314" cy="3565694"/>
          </a:xfrm>
          <a:prstGeom prst="rect">
            <a:avLst/>
          </a:prstGeom>
          <a:ln>
            <a:solidFill>
              <a:srgbClr val="00208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2463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DBB670-4141-4B70-9B24-E469B442C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Target material study (Al or Be)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6A1E78E-5423-478D-9578-909284C72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標的窓</a:t>
            </a:r>
            <a:r>
              <a:rPr kumimoji="1" lang="en-US" altLang="ja-JP"/>
              <a:t>: Be</a:t>
            </a:r>
          </a:p>
          <a:p>
            <a:r>
              <a:rPr lang="en-US" altLang="ja-JP"/>
              <a:t>z=3420 mm (BPM</a:t>
            </a:r>
            <a:r>
              <a:rPr lang="ja-JP" altLang="en-US"/>
              <a:t>相当の位置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1581421-CD50-4711-A847-9213423BB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409BF85-67B5-4E57-87B4-758FFF8AB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7F4FD6B-B362-4F3C-BEDC-62D840C58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44198" y="619825"/>
            <a:ext cx="6740401" cy="5483263"/>
          </a:xfrm>
          <a:prstGeom prst="rect">
            <a:avLst/>
          </a:prstGeom>
          <a:ln w="15875">
            <a:solidFill>
              <a:srgbClr val="00208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E8755D-EAC2-4DDC-9EF1-2C33C2926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285" y="3155781"/>
            <a:ext cx="4892313" cy="3565694"/>
          </a:xfrm>
          <a:prstGeom prst="rect">
            <a:avLst/>
          </a:prstGeom>
          <a:ln>
            <a:solidFill>
              <a:srgbClr val="00208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2271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9B1036-B5AC-42FA-A370-E5B8C90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F7A5876-4B62-4441-ABD5-F29CF8BC6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比較</a:t>
            </a:r>
            <a:endParaRPr kumimoji="1" lang="en-US" altLang="ja-JP"/>
          </a:p>
          <a:p>
            <a:endParaRPr lang="en-US" altLang="ja-JP"/>
          </a:p>
          <a:p>
            <a:endParaRPr kumimoji="1" lang="en-US" altLang="ja-JP"/>
          </a:p>
          <a:p>
            <a:endParaRPr lang="en-US" altLang="ja-JP"/>
          </a:p>
          <a:p>
            <a:endParaRPr kumimoji="1" lang="en-US" altLang="ja-JP"/>
          </a:p>
          <a:p>
            <a:r>
              <a:rPr lang="en-US" altLang="ja-JP"/>
              <a:t>Al</a:t>
            </a:r>
            <a:r>
              <a:rPr lang="ja-JP" altLang="en-US"/>
              <a:t>の場合に少なすぎると考えられる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5044D5F-699C-46FD-AAE4-365369CEE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AE3A5E8-314B-40B8-9632-657956B8A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graphicFrame>
        <p:nvGraphicFramePr>
          <p:cNvPr id="6" name="表 6">
            <a:extLst>
              <a:ext uri="{FF2B5EF4-FFF2-40B4-BE49-F238E27FC236}">
                <a16:creationId xmlns:a16="http://schemas.microsoft.com/office/drawing/2014/main" id="{147FCF2D-2E69-4689-ACC1-65BB906844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020463"/>
              </p:ext>
            </p:extLst>
          </p:nvPr>
        </p:nvGraphicFramePr>
        <p:xfrm>
          <a:off x="838200" y="1676596"/>
          <a:ext cx="81279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97595200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1973663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7645788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aseline="0">
                          <a:latin typeface="Arial" panose="020B0604020202020204" pitchFamily="34" charset="0"/>
                        </a:rPr>
                        <a:t>Material</a:t>
                      </a:r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aseline="0">
                          <a:latin typeface="Arial" panose="020B0604020202020204" pitchFamily="34" charset="0"/>
                        </a:rPr>
                        <a:t>Hand calc.</a:t>
                      </a:r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aseline="0">
                          <a:latin typeface="Arial" panose="020B0604020202020204" pitchFamily="34" charset="0"/>
                        </a:rPr>
                        <a:t>Simulation</a:t>
                      </a:r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8498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aseline="0">
                          <a:latin typeface="Arial" panose="020B0604020202020204" pitchFamily="34" charset="0"/>
                        </a:rPr>
                        <a:t>Al</a:t>
                      </a:r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aseline="0">
                          <a:latin typeface="Arial" panose="020B0604020202020204" pitchFamily="34" charset="0"/>
                        </a:rPr>
                        <a:t>~1760</a:t>
                      </a:r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748</a:t>
                      </a:r>
                      <a:endParaRPr kumimoji="1" lang="ja-JP" altLang="en-US" b="1" baseline="0">
                        <a:solidFill>
                          <a:srgbClr val="FF0000"/>
                        </a:solidFill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913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aseline="0">
                          <a:latin typeface="Arial" panose="020B0604020202020204" pitchFamily="34" charset="0"/>
                        </a:rPr>
                        <a:t>Be</a:t>
                      </a:r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aseline="0">
                          <a:latin typeface="Arial" panose="020B0604020202020204" pitchFamily="34" charset="0"/>
                        </a:rPr>
                        <a:t>~580</a:t>
                      </a:r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aseline="0">
                          <a:latin typeface="Arial" panose="020B0604020202020204" pitchFamily="34" charset="0"/>
                        </a:rPr>
                        <a:t>620</a:t>
                      </a:r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409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7059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03A51B-75DB-43EC-80C4-D9A1C8AAC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Hypernks: estimation of the effect of target window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B04D02B-91B8-44EB-B14D-6579814DF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776177"/>
            <a:ext cx="11520000" cy="5461998"/>
          </a:xfrm>
        </p:spPr>
        <p:txBody>
          <a:bodyPr>
            <a:normAutofit/>
          </a:bodyPr>
          <a:lstStyle/>
          <a:p>
            <a:r>
              <a:rPr kumimoji="1" lang="ja-JP" altLang="en-US" sz="1600"/>
              <a:t>ヴィジュアリゼーションで確認してみた</a:t>
            </a:r>
            <a:endParaRPr kumimoji="1" lang="en-US" altLang="ja-JP" sz="1600"/>
          </a:p>
          <a:p>
            <a:r>
              <a:rPr lang="ja-JP" altLang="en-US" sz="1600"/>
              <a:t>ヨークにあたって後段に達しない粒子が確認できる</a:t>
            </a:r>
            <a:endParaRPr lang="en-US" altLang="ja-JP" sz="1600"/>
          </a:p>
          <a:p>
            <a:r>
              <a:rPr kumimoji="1" lang="ja-JP" altLang="en-US" sz="1600"/>
              <a:t>また</a:t>
            </a:r>
            <a:r>
              <a:rPr kumimoji="1" lang="en-US" altLang="ja-JP" sz="1600"/>
              <a:t>, </a:t>
            </a:r>
            <a:r>
              <a:rPr kumimoji="1" lang="ja-JP" altLang="en-US" sz="1600"/>
              <a:t>後段で</a:t>
            </a:r>
            <a:r>
              <a:rPr kumimoji="1" lang="en-US" altLang="ja-JP" sz="1600"/>
              <a:t>TOF</a:t>
            </a:r>
            <a:r>
              <a:rPr kumimoji="1" lang="ja-JP" altLang="en-US" sz="1600"/>
              <a:t>による反跳</a:t>
            </a:r>
            <a:r>
              <a:rPr kumimoji="1" lang="en-US" altLang="ja-JP" sz="1600"/>
              <a:t>(?)</a:t>
            </a:r>
            <a:r>
              <a:rPr kumimoji="1" lang="ja-JP" altLang="en-US" sz="1600"/>
              <a:t>が見られる</a:t>
            </a:r>
            <a:endParaRPr kumimoji="1" lang="en-US" altLang="ja-JP" sz="1600"/>
          </a:p>
          <a:p>
            <a:r>
              <a:rPr lang="ja-JP" altLang="en-US" sz="1600"/>
              <a:t>これを受けて</a:t>
            </a:r>
            <a:r>
              <a:rPr lang="en-US" altLang="ja-JP" sz="1600"/>
              <a:t>, </a:t>
            </a:r>
            <a:r>
              <a:rPr lang="ja-JP" altLang="en-US" sz="1600"/>
              <a:t>ポールギャップの両側に</a:t>
            </a:r>
            <a:r>
              <a:rPr lang="en-US" altLang="ja-JP" sz="1600"/>
              <a:t>Virtual Detector </a:t>
            </a:r>
            <a:r>
              <a:rPr lang="ja-JP" altLang="en-US" sz="1600"/>
              <a:t>を追加した</a:t>
            </a:r>
            <a:endParaRPr lang="en-US" altLang="ja-JP" sz="1600"/>
          </a:p>
          <a:p>
            <a:r>
              <a:rPr lang="ja-JP" altLang="en-US" sz="1600"/>
              <a:t>後段の</a:t>
            </a:r>
            <a:r>
              <a:rPr lang="en-US" altLang="ja-JP" sz="1600"/>
              <a:t>Virtual detector </a:t>
            </a:r>
            <a:r>
              <a:rPr lang="ja-JP" altLang="en-US" sz="1600"/>
              <a:t>の大きさを小さくしてしまい</a:t>
            </a:r>
            <a:r>
              <a:rPr lang="en-US" altLang="ja-JP" sz="1600"/>
              <a:t>, </a:t>
            </a:r>
            <a:r>
              <a:rPr lang="ja-JP" altLang="en-US" sz="1600"/>
              <a:t>その分を損失していた</a:t>
            </a:r>
            <a:endParaRPr lang="en-US" altLang="ja-JP" sz="160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44BE74-3B93-49DF-BCB6-AD55B5CB2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991E8E1-72AA-46FE-947E-D0DFC52E6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0896293-4251-436F-8BE9-B4440F7BEA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8" t="12599" r="2756" b="32248"/>
          <a:stretch/>
        </p:blipFill>
        <p:spPr>
          <a:xfrm>
            <a:off x="0" y="2521639"/>
            <a:ext cx="12192000" cy="4336361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2139093E-876D-4BFE-874D-934A710C4BDC}"/>
              </a:ext>
            </a:extLst>
          </p:cNvPr>
          <p:cNvSpPr/>
          <p:nvPr/>
        </p:nvSpPr>
        <p:spPr>
          <a:xfrm>
            <a:off x="4572000" y="2684721"/>
            <a:ext cx="2828261" cy="600740"/>
          </a:xfrm>
          <a:prstGeom prst="roundRect">
            <a:avLst/>
          </a:prstGeom>
          <a:noFill/>
          <a:ln w="63500">
            <a:solidFill>
              <a:srgbClr val="00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E54A77E6-2289-4563-AD26-25CC16E32270}"/>
              </a:ext>
            </a:extLst>
          </p:cNvPr>
          <p:cNvSpPr/>
          <p:nvPr/>
        </p:nvSpPr>
        <p:spPr>
          <a:xfrm>
            <a:off x="4572000" y="5646977"/>
            <a:ext cx="2828261" cy="600740"/>
          </a:xfrm>
          <a:prstGeom prst="roundRect">
            <a:avLst/>
          </a:prstGeom>
          <a:noFill/>
          <a:ln w="63500">
            <a:solidFill>
              <a:srgbClr val="00FF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541E9F2B-347A-44E2-9DE0-077B5407B583}"/>
              </a:ext>
            </a:extLst>
          </p:cNvPr>
          <p:cNvSpPr/>
          <p:nvPr/>
        </p:nvSpPr>
        <p:spPr>
          <a:xfrm>
            <a:off x="4571999" y="5648194"/>
            <a:ext cx="2828261" cy="600740"/>
          </a:xfrm>
          <a:prstGeom prst="roundRect">
            <a:avLst/>
          </a:prstGeom>
          <a:noFill/>
          <a:ln w="63500">
            <a:solidFill>
              <a:srgbClr val="00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8782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31FF9D-AB0A-485E-9BC3-A58A34197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New_CheckVD_al0029_Mod (Alwindow, decay:off, World: Vacuum)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C0F6BA-C014-458C-8214-408306CDE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運動量の</a:t>
            </a:r>
            <a:r>
              <a:rPr lang="en-US" altLang="ja-JP"/>
              <a:t>z</a:t>
            </a:r>
            <a:r>
              <a:rPr lang="ja-JP" altLang="en-US"/>
              <a:t>成分が正のもの</a:t>
            </a:r>
            <a:endParaRPr lang="en-US" altLang="ja-JP"/>
          </a:p>
          <a:p>
            <a:pPr marL="0" indent="0">
              <a:buNone/>
            </a:pPr>
            <a:r>
              <a:rPr kumimoji="1" lang="en-US" altLang="ja-JP"/>
              <a:t>   </a:t>
            </a:r>
            <a:r>
              <a:rPr kumimoji="1" lang="ja-JP" altLang="en-US"/>
              <a:t>のみを選択し</a:t>
            </a:r>
            <a:r>
              <a:rPr kumimoji="1" lang="en-US" altLang="ja-JP"/>
              <a:t>, </a:t>
            </a:r>
            <a:r>
              <a:rPr kumimoji="1" lang="ja-JP" altLang="en-US"/>
              <a:t>反跳を除外</a:t>
            </a:r>
            <a:endParaRPr kumimoji="1" lang="en-US" altLang="ja-JP"/>
          </a:p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6EAAEA5-7D3D-4E6D-A5B8-ADCE6E682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4BB4FC0-7C8D-4E72-9F04-C57FDF913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A0225E7-8CC4-42F8-85C3-2A5FABED7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586081"/>
            <a:ext cx="8610600" cy="627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97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BA6AFB-D627-400B-845C-635380274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New_CheckVD_al0029_Mod (Alwindow, decay:off, World: Vacuum)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8A1575C-16DC-4CB4-B3EF-DE6512899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ja-JP"/>
          </a:p>
          <a:p>
            <a:endParaRPr lang="en-US" altLang="ja-JP"/>
          </a:p>
          <a:p>
            <a:endParaRPr kumimoji="1" lang="en-US" altLang="ja-JP"/>
          </a:p>
          <a:p>
            <a:endParaRPr lang="en-US" altLang="ja-JP"/>
          </a:p>
          <a:p>
            <a:endParaRPr kumimoji="1" lang="en-US" altLang="ja-JP"/>
          </a:p>
          <a:p>
            <a:endParaRPr lang="en-US" altLang="ja-JP"/>
          </a:p>
          <a:p>
            <a:endParaRPr kumimoji="1" lang="en-US" altLang="ja-JP"/>
          </a:p>
          <a:p>
            <a:endParaRPr lang="en-US" altLang="ja-JP"/>
          </a:p>
          <a:p>
            <a:endParaRPr kumimoji="1" lang="en-US" altLang="ja-JP"/>
          </a:p>
          <a:p>
            <a:endParaRPr lang="en-US" altLang="ja-JP"/>
          </a:p>
          <a:p>
            <a:r>
              <a:rPr kumimoji="1" lang="ja-JP" altLang="en-US"/>
              <a:t>以上より</a:t>
            </a:r>
            <a:r>
              <a:rPr kumimoji="1" lang="en-US" altLang="ja-JP"/>
              <a:t>, </a:t>
            </a:r>
          </a:p>
          <a:p>
            <a:r>
              <a:rPr kumimoji="1" lang="en-US" altLang="ja-JP"/>
              <a:t>e</a:t>
            </a:r>
            <a:r>
              <a:rPr kumimoji="1" lang="en-US" altLang="ja-JP" baseline="30000"/>
              <a:t>+</a:t>
            </a:r>
            <a:r>
              <a:rPr kumimoji="1" lang="en-US" altLang="ja-JP"/>
              <a:t>: 786+6+177 	= 969</a:t>
            </a:r>
          </a:p>
          <a:p>
            <a:r>
              <a:rPr lang="en-US" altLang="ja-JP"/>
              <a:t>e</a:t>
            </a:r>
            <a:r>
              <a:rPr lang="en-US" altLang="ja-JP" baseline="30000"/>
              <a:t>-</a:t>
            </a:r>
            <a:r>
              <a:rPr lang="en-US" altLang="ja-JP"/>
              <a:t>: 783+145+8 	= 936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F4D9783-5C19-46B3-B058-A52F1FACC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193916A-971C-4B5F-AF48-607CF4063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11C8739-CFF9-41C6-BA72-F522F1119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40000"/>
            <a:ext cx="6096000" cy="444029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30DB9A6-504F-49C2-804D-30237DE7C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9999"/>
            <a:ext cx="6096000" cy="444029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05F3837-FDF0-4708-B2C3-96C6A97FF701}"/>
              </a:ext>
            </a:extLst>
          </p:cNvPr>
          <p:cNvSpPr txBox="1"/>
          <p:nvPr/>
        </p:nvSpPr>
        <p:spPr>
          <a:xfrm>
            <a:off x="8464912" y="5710472"/>
            <a:ext cx="339108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3200">
                <a:latin typeface="Arial" panose="020B0604020202020204" pitchFamily="34" charset="0"/>
                <a:ea typeface="游ゴシック" panose="020B0400000000000000" pitchFamily="50" charset="-128"/>
              </a:rPr>
              <a:t>計</a:t>
            </a:r>
            <a:r>
              <a:rPr kumimoji="1" lang="en-US" altLang="ja-JP" sz="3200">
                <a:latin typeface="Arial" panose="020B0604020202020204" pitchFamily="34" charset="0"/>
                <a:ea typeface="游ゴシック" panose="020B0400000000000000" pitchFamily="50" charset="-128"/>
              </a:rPr>
              <a:t>1905</a:t>
            </a:r>
            <a:r>
              <a:rPr kumimoji="1" lang="ja-JP" altLang="en-US" sz="3200">
                <a:latin typeface="Arial" panose="020B0604020202020204" pitchFamily="34" charset="0"/>
                <a:ea typeface="游ゴシック" panose="020B0400000000000000" pitchFamily="50" charset="-128"/>
              </a:rPr>
              <a:t> </a:t>
            </a:r>
            <a:r>
              <a:rPr kumimoji="1" lang="en-US" altLang="ja-JP" sz="3200">
                <a:latin typeface="Arial" panose="020B0604020202020204" pitchFamily="34" charset="0"/>
                <a:ea typeface="游ゴシック" panose="020B0400000000000000" pitchFamily="50" charset="-128"/>
              </a:rPr>
              <a:t>~</a:t>
            </a:r>
            <a:r>
              <a:rPr kumimoji="1" lang="ja-JP" altLang="en-US" sz="3200">
                <a:latin typeface="Arial" panose="020B0604020202020204" pitchFamily="34" charset="0"/>
                <a:ea typeface="游ゴシック" panose="020B0400000000000000" pitchFamily="50" charset="-128"/>
              </a:rPr>
              <a:t> </a:t>
            </a:r>
            <a:r>
              <a:rPr kumimoji="1" lang="en-US" altLang="ja-JP" sz="3200">
                <a:latin typeface="Arial" panose="020B0604020202020204" pitchFamily="34" charset="0"/>
                <a:ea typeface="游ゴシック" panose="020B0400000000000000" pitchFamily="50" charset="-128"/>
              </a:rPr>
              <a:t>1900</a:t>
            </a:r>
            <a:endParaRPr kumimoji="1" lang="ja-JP" altLang="en-US" sz="3200">
              <a:latin typeface="Arial" panose="020B0604020202020204" pitchFamily="34" charset="0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7922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31FF9D-AB0A-485E-9BC3-A58A34197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/>
              <a:t>New_CheckVD_</a:t>
            </a:r>
            <a:r>
              <a:rPr lang="en-US" altLang="ja-JP"/>
              <a:t>be</a:t>
            </a:r>
            <a:r>
              <a:rPr kumimoji="1" lang="en-US" altLang="ja-JP"/>
              <a:t>0009_Mod (</a:t>
            </a:r>
            <a:r>
              <a:rPr lang="en-US" altLang="ja-JP"/>
              <a:t>Be</a:t>
            </a:r>
            <a:r>
              <a:rPr kumimoji="1" lang="en-US" altLang="ja-JP"/>
              <a:t>, decay:off, World: Vacuum)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C0F6BA-C014-458C-8214-408306CDE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運動量の</a:t>
            </a:r>
            <a:r>
              <a:rPr lang="en-US" altLang="ja-JP"/>
              <a:t>z</a:t>
            </a:r>
            <a:r>
              <a:rPr lang="ja-JP" altLang="en-US"/>
              <a:t>成分が正のもの</a:t>
            </a:r>
            <a:endParaRPr lang="en-US" altLang="ja-JP"/>
          </a:p>
          <a:p>
            <a:pPr marL="0" indent="0">
              <a:buNone/>
            </a:pPr>
            <a:r>
              <a:rPr kumimoji="1" lang="en-US" altLang="ja-JP"/>
              <a:t>   </a:t>
            </a:r>
            <a:r>
              <a:rPr kumimoji="1" lang="ja-JP" altLang="en-US"/>
              <a:t>のみを選択し</a:t>
            </a:r>
            <a:r>
              <a:rPr kumimoji="1" lang="en-US" altLang="ja-JP"/>
              <a:t>, </a:t>
            </a:r>
            <a:r>
              <a:rPr kumimoji="1" lang="ja-JP" altLang="en-US"/>
              <a:t>反跳を除外</a:t>
            </a:r>
            <a:endParaRPr kumimoji="1" lang="en-US" altLang="ja-JP"/>
          </a:p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6EAAEA5-7D3D-4E6D-A5B8-ADCE6E682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4BB4FC0-7C8D-4E72-9F04-C57FDF913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A0225E7-8CC4-42F8-85C3-2A5FABED7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000" y="540000"/>
            <a:ext cx="8610600" cy="626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72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BA6AFB-D627-400B-845C-635380274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New_CheckVD_</a:t>
            </a:r>
            <a:r>
              <a:rPr lang="en-US" altLang="ja-JP"/>
              <a:t>be</a:t>
            </a:r>
            <a:r>
              <a:rPr kumimoji="1" lang="en-US" altLang="ja-JP"/>
              <a:t>0009_Mod (</a:t>
            </a:r>
            <a:r>
              <a:rPr lang="en-US" altLang="ja-JP"/>
              <a:t>Be</a:t>
            </a:r>
            <a:r>
              <a:rPr kumimoji="1" lang="en-US" altLang="ja-JP"/>
              <a:t>, decay:off, World: Vacuum)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8A1575C-16DC-4CB4-B3EF-DE6512899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ja-JP"/>
          </a:p>
          <a:p>
            <a:endParaRPr lang="en-US" altLang="ja-JP"/>
          </a:p>
          <a:p>
            <a:endParaRPr kumimoji="1" lang="en-US" altLang="ja-JP"/>
          </a:p>
          <a:p>
            <a:endParaRPr lang="en-US" altLang="ja-JP"/>
          </a:p>
          <a:p>
            <a:endParaRPr kumimoji="1" lang="en-US" altLang="ja-JP"/>
          </a:p>
          <a:p>
            <a:endParaRPr lang="en-US" altLang="ja-JP"/>
          </a:p>
          <a:p>
            <a:endParaRPr kumimoji="1" lang="en-US" altLang="ja-JP"/>
          </a:p>
          <a:p>
            <a:endParaRPr lang="en-US" altLang="ja-JP"/>
          </a:p>
          <a:p>
            <a:endParaRPr kumimoji="1" lang="en-US" altLang="ja-JP"/>
          </a:p>
          <a:p>
            <a:endParaRPr lang="en-US" altLang="ja-JP"/>
          </a:p>
          <a:p>
            <a:r>
              <a:rPr kumimoji="1" lang="ja-JP" altLang="en-US"/>
              <a:t>以上より</a:t>
            </a:r>
            <a:r>
              <a:rPr kumimoji="1" lang="en-US" altLang="ja-JP"/>
              <a:t>, </a:t>
            </a:r>
          </a:p>
          <a:p>
            <a:r>
              <a:rPr kumimoji="1" lang="en-US" altLang="ja-JP"/>
              <a:t>e</a:t>
            </a:r>
            <a:r>
              <a:rPr kumimoji="1" lang="en-US" altLang="ja-JP" baseline="30000"/>
              <a:t>+</a:t>
            </a:r>
            <a:r>
              <a:rPr kumimoji="1" lang="en-US" altLang="ja-JP"/>
              <a:t>: 599+113 	= </a:t>
            </a:r>
            <a:r>
              <a:rPr lang="en-US" altLang="ja-JP"/>
              <a:t>712</a:t>
            </a:r>
            <a:endParaRPr kumimoji="1" lang="en-US" altLang="ja-JP"/>
          </a:p>
          <a:p>
            <a:r>
              <a:rPr lang="en-US" altLang="ja-JP"/>
              <a:t>e</a:t>
            </a:r>
            <a:r>
              <a:rPr lang="en-US" altLang="ja-JP" baseline="30000"/>
              <a:t>-</a:t>
            </a:r>
            <a:r>
              <a:rPr lang="en-US" altLang="ja-JP"/>
              <a:t>: 617+133+7 	= 757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F4D9783-5C19-46B3-B058-A52F1FACC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193916A-971C-4B5F-AF48-607CF4063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11C8739-CFF9-41C6-BA72-F522F1119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541114"/>
            <a:ext cx="6096000" cy="443806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30DB9A6-504F-49C2-804D-30237DE7C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41113"/>
            <a:ext cx="6096000" cy="4438068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05F3837-FDF0-4708-B2C3-96C6A97FF701}"/>
              </a:ext>
            </a:extLst>
          </p:cNvPr>
          <p:cNvSpPr txBox="1"/>
          <p:nvPr/>
        </p:nvSpPr>
        <p:spPr>
          <a:xfrm>
            <a:off x="8302256" y="5101969"/>
            <a:ext cx="3391088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3200">
                <a:latin typeface="Arial" panose="020B0604020202020204" pitchFamily="34" charset="0"/>
                <a:ea typeface="游ゴシック" panose="020B0400000000000000" pitchFamily="50" charset="-128"/>
              </a:rPr>
              <a:t>計</a:t>
            </a:r>
            <a:r>
              <a:rPr kumimoji="1" lang="en-US" altLang="ja-JP" sz="3200">
                <a:latin typeface="Arial" panose="020B0604020202020204" pitchFamily="34" charset="0"/>
                <a:ea typeface="游ゴシック" panose="020B0400000000000000" pitchFamily="50" charset="-128"/>
              </a:rPr>
              <a:t>1469</a:t>
            </a:r>
            <a:r>
              <a:rPr kumimoji="1" lang="ja-JP" altLang="en-US" sz="3200">
                <a:latin typeface="Arial" panose="020B0604020202020204" pitchFamily="34" charset="0"/>
                <a:ea typeface="游ゴシック" panose="020B0400000000000000" pitchFamily="50" charset="-128"/>
              </a:rPr>
              <a:t> </a:t>
            </a:r>
            <a:r>
              <a:rPr kumimoji="1" lang="en-US" altLang="ja-JP" sz="3200">
                <a:latin typeface="Arial" panose="020B0604020202020204" pitchFamily="34" charset="0"/>
                <a:ea typeface="游ゴシック" panose="020B0400000000000000" pitchFamily="50" charset="-128"/>
              </a:rPr>
              <a:t>~</a:t>
            </a:r>
            <a:r>
              <a:rPr kumimoji="1" lang="ja-JP" altLang="en-US" sz="3200">
                <a:latin typeface="Arial" panose="020B0604020202020204" pitchFamily="34" charset="0"/>
                <a:ea typeface="游ゴシック" panose="020B0400000000000000" pitchFamily="50" charset="-128"/>
              </a:rPr>
              <a:t> </a:t>
            </a:r>
            <a:r>
              <a:rPr kumimoji="1" lang="en-US" altLang="ja-JP" sz="3200">
                <a:latin typeface="Arial" panose="020B0604020202020204" pitchFamily="34" charset="0"/>
                <a:ea typeface="游ゴシック" panose="020B0400000000000000" pitchFamily="50" charset="-128"/>
              </a:rPr>
              <a:t>1470</a:t>
            </a:r>
          </a:p>
          <a:p>
            <a:pPr algn="ctr"/>
            <a:endParaRPr kumimoji="1" lang="en-US" altLang="ja-JP" sz="1600">
              <a:latin typeface="Arial" panose="020B0604020202020204" pitchFamily="34" charset="0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600">
                <a:latin typeface="Arial" panose="020B0604020202020204" pitchFamily="34" charset="0"/>
                <a:ea typeface="游ゴシック" panose="020B0400000000000000" pitchFamily="50" charset="-128"/>
              </a:rPr>
              <a:t>地味に多いのは</a:t>
            </a:r>
            <a:r>
              <a:rPr kumimoji="1" lang="en-US" altLang="ja-JP" sz="1600">
                <a:latin typeface="Arial" panose="020B0604020202020204" pitchFamily="34" charset="0"/>
                <a:ea typeface="游ゴシック" panose="020B0400000000000000" pitchFamily="50" charset="-128"/>
              </a:rPr>
              <a:t>BLT</a:t>
            </a:r>
            <a:r>
              <a:rPr kumimoji="1" lang="ja-JP" altLang="en-US" sz="1600">
                <a:latin typeface="Arial" panose="020B0604020202020204" pitchFamily="34" charset="0"/>
                <a:ea typeface="游ゴシック" panose="020B0400000000000000" pitchFamily="50" charset="-128"/>
              </a:rPr>
              <a:t>等の影響か</a:t>
            </a:r>
            <a:r>
              <a:rPr kumimoji="1" lang="en-US" altLang="ja-JP" sz="1600">
                <a:latin typeface="Arial" panose="020B0604020202020204" pitchFamily="34" charset="0"/>
                <a:ea typeface="游ゴシック" panose="020B0400000000000000" pitchFamily="50" charset="-128"/>
              </a:rPr>
              <a:t>?</a:t>
            </a:r>
            <a:endParaRPr kumimoji="1" lang="ja-JP" altLang="en-US" sz="1600">
              <a:latin typeface="Arial" panose="020B0604020202020204" pitchFamily="34" charset="0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77604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D49F3D-D64A-402C-A95F-65E8884DB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To do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09E923-3FC8-4DEB-9C44-D1FEEE3D5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kumimoji="1" lang="en-US" altLang="ja-JP" b="1">
                <a:solidFill>
                  <a:srgbClr val="002080"/>
                </a:solidFill>
              </a:rPr>
              <a:t>Simulation</a:t>
            </a:r>
          </a:p>
          <a:p>
            <a:r>
              <a:rPr lang="ja-JP" altLang="en-US" sz="1600"/>
              <a:t>標的サイズの修正</a:t>
            </a:r>
            <a:r>
              <a:rPr lang="en-US" altLang="ja-JP" sz="1600"/>
              <a:t>: z</a:t>
            </a:r>
            <a:r>
              <a:rPr lang="ja-JP" altLang="en-US" sz="1600"/>
              <a:t>方向の厚さ</a:t>
            </a:r>
            <a:r>
              <a:rPr lang="en-US" altLang="ja-JP" sz="1600"/>
              <a:t>20mm </a:t>
            </a:r>
            <a:r>
              <a:rPr lang="ja-JP" altLang="en-US" sz="1600"/>
              <a:t>⇒ </a:t>
            </a:r>
            <a:r>
              <a:rPr lang="en-US" altLang="ja-JP" sz="1600"/>
              <a:t>200mm </a:t>
            </a:r>
            <a:r>
              <a:rPr lang="ja-JP" altLang="en-US" sz="1600"/>
              <a:t>に修正</a:t>
            </a:r>
            <a:r>
              <a:rPr lang="en-US" altLang="ja-JP" sz="1600"/>
              <a:t>(</a:t>
            </a:r>
            <a:r>
              <a:rPr lang="ja-JP" altLang="en-US" sz="1600"/>
              <a:t>間違えた値でシミュレーションしてしまっていた</a:t>
            </a:r>
            <a:r>
              <a:rPr lang="en-US" altLang="ja-JP" sz="1600"/>
              <a:t>)</a:t>
            </a:r>
          </a:p>
          <a:p>
            <a:r>
              <a:rPr lang="ja-JP" altLang="en-US" sz="1600"/>
              <a:t>角度分布の修正</a:t>
            </a:r>
            <a:r>
              <a:rPr lang="en-US" altLang="ja-JP" sz="1600"/>
              <a:t> </a:t>
            </a:r>
            <a:r>
              <a:rPr lang="ja-JP" altLang="en-US" sz="1600"/>
              <a:t>⇒</a:t>
            </a:r>
            <a:r>
              <a:rPr lang="en-US" altLang="ja-JP" sz="1600"/>
              <a:t> </a:t>
            </a:r>
            <a:r>
              <a:rPr kumimoji="1" lang="en-US" altLang="ja-JP" sz="1600"/>
              <a:t>BPM</a:t>
            </a:r>
            <a:r>
              <a:rPr kumimoji="1" lang="ja-JP" altLang="en-US" sz="1600"/>
              <a:t>での</a:t>
            </a:r>
            <a:r>
              <a:rPr kumimoji="1" lang="en-US" altLang="ja-JP" sz="1600"/>
              <a:t>γ-ray </a:t>
            </a:r>
            <a:r>
              <a:rPr kumimoji="1" lang="ja-JP" altLang="en-US" sz="1600"/>
              <a:t>分布を再現できるような</a:t>
            </a:r>
            <a:r>
              <a:rPr kumimoji="1" lang="en-US" altLang="ja-JP" sz="1600"/>
              <a:t>Generator</a:t>
            </a:r>
            <a:r>
              <a:rPr kumimoji="1" lang="ja-JP" altLang="en-US" sz="1600"/>
              <a:t>の定義</a:t>
            </a:r>
            <a:r>
              <a:rPr kumimoji="1" lang="en-US" altLang="ja-JP" sz="1600"/>
              <a:t>(</a:t>
            </a:r>
            <a:r>
              <a:rPr kumimoji="1" lang="ja-JP" altLang="en-US" sz="1600"/>
              <a:t>運動量・角度の生成</a:t>
            </a:r>
            <a:r>
              <a:rPr kumimoji="1" lang="en-US" altLang="ja-JP" sz="1600"/>
              <a:t>)</a:t>
            </a:r>
          </a:p>
          <a:p>
            <a:pPr marL="0" indent="0">
              <a:buNone/>
            </a:pPr>
            <a:r>
              <a:rPr lang="en-US" altLang="ja-JP" sz="1600"/>
              <a:t>		</a:t>
            </a:r>
            <a:r>
              <a:rPr lang="ja-JP" altLang="en-US" sz="1600"/>
              <a:t>　</a:t>
            </a:r>
            <a:r>
              <a:rPr lang="en-US" altLang="ja-JP" sz="1600"/>
              <a:t>(in progress)</a:t>
            </a:r>
            <a:endParaRPr kumimoji="1" lang="en-US" altLang="ja-JP" sz="1600"/>
          </a:p>
          <a:p>
            <a:endParaRPr lang="en-US" altLang="ja-JP" sz="1600"/>
          </a:p>
          <a:p>
            <a:pPr marL="0" indent="0">
              <a:buNone/>
            </a:pPr>
            <a:r>
              <a:rPr kumimoji="1" lang="en-US" altLang="ja-JP" sz="1200"/>
              <a:t>(</a:t>
            </a:r>
            <a:r>
              <a:rPr kumimoji="1" lang="ja-JP" altLang="en-US" sz="1200"/>
              <a:t>コリメータ・</a:t>
            </a:r>
            <a:r>
              <a:rPr kumimoji="1" lang="en-US" altLang="ja-JP" sz="1200"/>
              <a:t>CDC</a:t>
            </a:r>
            <a:r>
              <a:rPr kumimoji="1" lang="ja-JP" altLang="en-US" sz="1200"/>
              <a:t>を導入する</a:t>
            </a:r>
            <a:r>
              <a:rPr lang="en-US" altLang="ja-JP" sz="1200"/>
              <a:t> (</a:t>
            </a:r>
            <a:r>
              <a:rPr lang="ja-JP" altLang="en-US" sz="1200"/>
              <a:t>優先度低</a:t>
            </a:r>
            <a:r>
              <a:rPr lang="en-US" altLang="ja-JP" sz="1200"/>
              <a:t>) )</a:t>
            </a:r>
            <a:endParaRPr kumimoji="1" lang="en-US" altLang="ja-JP" sz="1200"/>
          </a:p>
          <a:p>
            <a:endParaRPr kumimoji="1" lang="en-US" altLang="ja-JP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b="1">
                <a:solidFill>
                  <a:srgbClr val="002080"/>
                </a:solidFill>
              </a:rPr>
              <a:t>Detector development</a:t>
            </a:r>
          </a:p>
          <a:p>
            <a:r>
              <a:rPr lang="ja-JP" altLang="en-US" sz="1600"/>
              <a:t>現在宇宙線測定中</a:t>
            </a:r>
            <a:endParaRPr lang="en-US" altLang="ja-JP" sz="1600"/>
          </a:p>
          <a:p>
            <a:r>
              <a:rPr kumimoji="1" lang="en-US" altLang="ja-JP" sz="1600"/>
              <a:t>~</a:t>
            </a:r>
            <a:r>
              <a:rPr kumimoji="1" lang="ja-JP" altLang="en-US" sz="1600"/>
              <a:t>土曜日夜でデータがたまる予定</a:t>
            </a:r>
            <a:r>
              <a:rPr kumimoji="1" lang="en-US" altLang="ja-JP" sz="1600"/>
              <a:t>(</a:t>
            </a:r>
            <a:r>
              <a:rPr kumimoji="1" lang="ja-JP" altLang="en-US" sz="1600"/>
              <a:t>順調にいけば</a:t>
            </a:r>
            <a:r>
              <a:rPr kumimoji="1" lang="en-US" altLang="ja-JP" sz="1600"/>
              <a:t>)</a:t>
            </a:r>
          </a:p>
          <a:p>
            <a:endParaRPr kumimoji="1" lang="ja-JP" altLang="en-US" sz="160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88D6E9-9CCA-45CD-9B8E-A98DA0B1B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687E83E-D5E4-4B53-90C6-C15B9EB60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2746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321C261F-A319-4886-A3D8-767403159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Backup</a:t>
            </a:r>
            <a:endParaRPr lang="ja-JP" alt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テキスト プレースホルダー 8">
            <a:extLst>
              <a:ext uri="{FF2B5EF4-FFF2-40B4-BE49-F238E27FC236}">
                <a16:creationId xmlns:a16="http://schemas.microsoft.com/office/drawing/2014/main" id="{F0BCDBD0-9B7D-40BE-A760-5235142EF7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F46D510-31E2-4A35-AF6D-B02D4A442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0163C0A-C684-4F53-878C-FA65900C5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3242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380223-CC58-427F-989A-06C5B93E1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Setup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8407839-03D4-4937-97BB-42191B692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1200"/>
              <a:t>コリメータ</a:t>
            </a:r>
            <a:r>
              <a:rPr kumimoji="1" lang="en-US" altLang="ja-JP" sz="1200"/>
              <a:t>, BPM</a:t>
            </a:r>
            <a:r>
              <a:rPr kumimoji="1" lang="ja-JP" altLang="en-US" sz="1200"/>
              <a:t>の位置を考慮し</a:t>
            </a:r>
            <a:r>
              <a:rPr kumimoji="1" lang="en-US" altLang="ja-JP" sz="1200"/>
              <a:t>, </a:t>
            </a:r>
          </a:p>
          <a:p>
            <a:pPr marL="0" indent="0">
              <a:buNone/>
            </a:pPr>
            <a:r>
              <a:rPr lang="en-US" altLang="ja-JP" sz="1200"/>
              <a:t>    </a:t>
            </a:r>
            <a:r>
              <a:rPr lang="ja-JP" altLang="en-US" sz="1200"/>
              <a:t>ビームの発射位置を </a:t>
            </a:r>
            <a:r>
              <a:rPr lang="en-US" altLang="ja-JP" sz="1200"/>
              <a:t>z = -3420 mm</a:t>
            </a:r>
          </a:p>
          <a:p>
            <a:pPr marL="0" indent="0">
              <a:buNone/>
            </a:pPr>
            <a:r>
              <a:rPr lang="en-US" altLang="ja-JP" sz="1200"/>
              <a:t>    VD[2]</a:t>
            </a:r>
            <a:r>
              <a:rPr lang="ja-JP" altLang="en-US" sz="1200"/>
              <a:t>の位置を </a:t>
            </a:r>
            <a:r>
              <a:rPr lang="en-US" altLang="ja-JP" sz="1200"/>
              <a:t>z = 3720 mm</a:t>
            </a:r>
          </a:p>
          <a:p>
            <a:pPr marL="0" indent="0">
              <a:buNone/>
            </a:pPr>
            <a:r>
              <a:rPr kumimoji="1" lang="en-US" altLang="ja-JP" sz="1200"/>
              <a:t>    </a:t>
            </a:r>
            <a:r>
              <a:rPr kumimoji="1" lang="ja-JP" altLang="en-US" sz="1200"/>
              <a:t>に設定</a:t>
            </a:r>
            <a:endParaRPr kumimoji="1" lang="en-US" altLang="ja-JP" sz="1200"/>
          </a:p>
          <a:p>
            <a:endParaRPr lang="en-US" altLang="ja-JP" sz="1200"/>
          </a:p>
          <a:p>
            <a:r>
              <a:rPr lang="en-US" altLang="ja-JP" sz="1200"/>
              <a:t>γ-ray × 100000</a:t>
            </a:r>
          </a:p>
          <a:p>
            <a:r>
              <a:rPr lang="en-US" altLang="ja-JP" sz="1200"/>
              <a:t>800 – 1200 MeV (MeV/</a:t>
            </a:r>
            <a:r>
              <a:rPr lang="en-US" altLang="ja-JP" sz="1200" i="1"/>
              <a:t>c</a:t>
            </a:r>
            <a:r>
              <a:rPr lang="en-US" altLang="ja-JP" sz="1200"/>
              <a:t>) </a:t>
            </a:r>
            <a:r>
              <a:rPr lang="ja-JP" altLang="en-US" sz="1200"/>
              <a:t>で一様</a:t>
            </a:r>
            <a:endParaRPr lang="en-US" altLang="ja-JP" sz="1200"/>
          </a:p>
          <a:p>
            <a:r>
              <a:rPr lang="en-US" altLang="ja-JP" sz="1200"/>
              <a:t>x, y </a:t>
            </a:r>
            <a:r>
              <a:rPr lang="ja-JP" altLang="en-US" sz="1200"/>
              <a:t>⇒ </a:t>
            </a:r>
            <a:r>
              <a:rPr lang="en-US" altLang="ja-JP" sz="1200"/>
              <a:t>σ = 1.5 mm </a:t>
            </a:r>
          </a:p>
          <a:p>
            <a:pPr marL="0" indent="0">
              <a:buNone/>
            </a:pPr>
            <a:r>
              <a:rPr lang="en-US" altLang="ja-JP" sz="1200"/>
              <a:t>    (~ 5 mm </a:t>
            </a:r>
            <a:r>
              <a:rPr lang="ja-JP" altLang="en-US" sz="1200"/>
              <a:t>で</a:t>
            </a:r>
            <a:r>
              <a:rPr lang="en-US" altLang="ja-JP" sz="1200"/>
              <a:t>3σ</a:t>
            </a:r>
            <a:r>
              <a:rPr lang="ja-JP" altLang="en-US" sz="1200"/>
              <a:t>以下になるように</a:t>
            </a:r>
            <a:r>
              <a:rPr lang="en-US" altLang="ja-JP" sz="1200"/>
              <a:t>)</a:t>
            </a:r>
          </a:p>
          <a:p>
            <a:pPr marL="0" indent="0">
              <a:buNone/>
            </a:pPr>
            <a:r>
              <a:rPr lang="en-US" altLang="ja-JP" sz="1200"/>
              <a:t>    </a:t>
            </a:r>
            <a:r>
              <a:rPr lang="ja-JP" altLang="en-US" sz="1200"/>
              <a:t>コリメータ径 </a:t>
            </a:r>
            <a:r>
              <a:rPr lang="en-US" altLang="ja-JP" sz="1200"/>
              <a:t>Φ=10 mm</a:t>
            </a:r>
          </a:p>
          <a:p>
            <a:r>
              <a:rPr lang="en-US" altLang="ja-JP" sz="1200"/>
              <a:t>0&lt;θ&lt;1 [deg] </a:t>
            </a:r>
            <a:r>
              <a:rPr lang="ja-JP" altLang="en-US" sz="1200"/>
              <a:t>で一様</a:t>
            </a:r>
            <a:endParaRPr lang="en-US" altLang="ja-JP" sz="1200"/>
          </a:p>
          <a:p>
            <a:pPr marL="0" indent="0">
              <a:buNone/>
            </a:pPr>
            <a:r>
              <a:rPr lang="en-US" altLang="ja-JP" sz="1200"/>
              <a:t>     (</a:t>
            </a:r>
            <a:r>
              <a:rPr lang="ja-JP" altLang="en-US" sz="1200"/>
              <a:t>「若干角度がある」状態を想定</a:t>
            </a:r>
            <a:r>
              <a:rPr lang="en-US" altLang="ja-JP" sz="1200"/>
              <a:t>)</a:t>
            </a:r>
          </a:p>
          <a:p>
            <a:endParaRPr lang="en-US" altLang="ja-JP" sz="160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B3E79EF-FCC5-47BD-9D96-9340509C9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18D51EE-A382-4CD4-828F-5FB61AD8B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B2F2259-5762-499E-B6F5-2B2675B240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6"/>
          <a:stretch/>
        </p:blipFill>
        <p:spPr>
          <a:xfrm>
            <a:off x="4066565" y="610447"/>
            <a:ext cx="8018034" cy="4571154"/>
          </a:xfrm>
          <a:prstGeom prst="rect">
            <a:avLst/>
          </a:prstGeom>
          <a:ln w="158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8E18633-F0A4-4B97-920E-D5D43A9F8DC9}"/>
              </a:ext>
            </a:extLst>
          </p:cNvPr>
          <p:cNvSpPr/>
          <p:nvPr/>
        </p:nvSpPr>
        <p:spPr>
          <a:xfrm>
            <a:off x="5970494" y="3754175"/>
            <a:ext cx="1335740" cy="24398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F50AD59-FF2E-43F4-8121-52B60E1EA36F}"/>
              </a:ext>
            </a:extLst>
          </p:cNvPr>
          <p:cNvSpPr/>
          <p:nvPr/>
        </p:nvSpPr>
        <p:spPr>
          <a:xfrm>
            <a:off x="7046259" y="4007026"/>
            <a:ext cx="2294965" cy="53808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DB72D00-8368-40DB-BC41-B08971B305C7}"/>
              </a:ext>
            </a:extLst>
          </p:cNvPr>
          <p:cNvSpPr/>
          <p:nvPr/>
        </p:nvSpPr>
        <p:spPr>
          <a:xfrm>
            <a:off x="10237694" y="4285128"/>
            <a:ext cx="1219200" cy="36755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F7D491C-C82B-4FD4-8544-4C45879A9B22}"/>
              </a:ext>
            </a:extLst>
          </p:cNvPr>
          <p:cNvSpPr txBox="1"/>
          <p:nvPr/>
        </p:nvSpPr>
        <p:spPr>
          <a:xfrm>
            <a:off x="7066520" y="4242313"/>
            <a:ext cx="21850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b="1">
                <a:solidFill>
                  <a:srgbClr val="FF00D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シミュレータ上では</a:t>
            </a:r>
            <a:r>
              <a:rPr kumimoji="1" lang="en-US" altLang="ja-JP" sz="1200" b="1">
                <a:solidFill>
                  <a:srgbClr val="FF00D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z= 0 mm</a:t>
            </a:r>
            <a:endParaRPr kumimoji="1" lang="ja-JP" altLang="en-US" sz="1200" b="1">
              <a:solidFill>
                <a:srgbClr val="FF00D0"/>
              </a:solidFill>
              <a:latin typeface="Arial" panose="020B0604020202020204" pitchFamily="34" charset="0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72EC97E-F1C9-42D3-AB34-E1ED00A95A5E}"/>
              </a:ext>
            </a:extLst>
          </p:cNvPr>
          <p:cNvSpPr txBox="1"/>
          <p:nvPr/>
        </p:nvSpPr>
        <p:spPr>
          <a:xfrm>
            <a:off x="4066565" y="5202057"/>
            <a:ext cx="621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a-DK" altLang="ja-JP" sz="1600" b="1" i="0">
                <a:solidFill>
                  <a:srgbClr val="002080"/>
                </a:solidFill>
                <a:effectLst/>
                <a:latin typeface="Century" panose="02040604050505020304" pitchFamily="18" charset="0"/>
              </a:rPr>
              <a:t>M. Kaneta et al., Nucl. Instrum. Methods. A 886, 88-103 (2018)</a:t>
            </a:r>
          </a:p>
        </p:txBody>
      </p:sp>
    </p:spTree>
    <p:extLst>
      <p:ext uri="{BB962C8B-B14F-4D97-AF65-F5344CB8AC3E}">
        <p14:creationId xmlns:p14="http://schemas.microsoft.com/office/powerpoint/2010/main" val="16418287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EA126B-8AD3-495C-8EC8-C8D81536D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253E9724-0DCA-4D39-B7AC-D39E8B834F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84" t="20211" r="17703" b="36141"/>
          <a:stretch/>
        </p:blipFill>
        <p:spPr>
          <a:xfrm>
            <a:off x="5545015" y="814518"/>
            <a:ext cx="5638800" cy="5228964"/>
          </a:xfr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15D24F1-E6C0-4971-BA94-674D8C0871FC}"/>
              </a:ext>
            </a:extLst>
          </p:cNvPr>
          <p:cNvSpPr txBox="1"/>
          <p:nvPr/>
        </p:nvSpPr>
        <p:spPr>
          <a:xfrm>
            <a:off x="838200" y="852868"/>
            <a:ext cx="3839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Century" panose="02040604050505020304" pitchFamily="18" charset="0"/>
                <a:ea typeface="游明朝" panose="02020400000000000000" pitchFamily="18" charset="-128"/>
              </a:rPr>
              <a:t>標的を</a:t>
            </a:r>
            <a:r>
              <a:rPr kumimoji="1" lang="ja-JP" altLang="en-US" b="1">
                <a:latin typeface="Century" panose="02040604050505020304" pitchFamily="18" charset="0"/>
                <a:ea typeface="游明朝" panose="02020400000000000000" pitchFamily="18" charset="-128"/>
              </a:rPr>
              <a:t>窓</a:t>
            </a:r>
            <a:r>
              <a:rPr kumimoji="1" lang="en-US" altLang="ja-JP" b="1">
                <a:latin typeface="Century" panose="02040604050505020304" pitchFamily="18" charset="0"/>
                <a:ea typeface="游明朝" panose="02020400000000000000" pitchFamily="18" charset="-128"/>
              </a:rPr>
              <a:t>1</a:t>
            </a:r>
            <a:r>
              <a:rPr kumimoji="1" lang="ja-JP" altLang="en-US" b="1">
                <a:latin typeface="Century" panose="02040604050505020304" pitchFamily="18" charset="0"/>
                <a:ea typeface="游明朝" panose="02020400000000000000" pitchFamily="18" charset="-128"/>
              </a:rPr>
              <a:t>枚</a:t>
            </a:r>
            <a:r>
              <a:rPr kumimoji="1" lang="ja-JP" altLang="en-US">
                <a:latin typeface="Century" panose="02040604050505020304" pitchFamily="18" charset="0"/>
                <a:ea typeface="游明朝" panose="02020400000000000000" pitchFamily="18" charset="-128"/>
              </a:rPr>
              <a:t>のみにしてみた</a:t>
            </a:r>
            <a:endParaRPr kumimoji="1" lang="en-US" altLang="ja-JP">
              <a:latin typeface="Century" panose="02040604050505020304" pitchFamily="18" charset="0"/>
              <a:ea typeface="游明朝" panose="02020400000000000000" pitchFamily="18" charset="-128"/>
            </a:endParaRPr>
          </a:p>
          <a:p>
            <a:r>
              <a:rPr kumimoji="1" lang="ja-JP" altLang="en-US">
                <a:latin typeface="Century" panose="02040604050505020304" pitchFamily="18" charset="0"/>
                <a:ea typeface="游明朝" panose="02020400000000000000" pitchFamily="18" charset="-128"/>
              </a:rPr>
              <a:t>物質は</a:t>
            </a:r>
            <a:r>
              <a:rPr kumimoji="1" lang="en-US" altLang="ja-JP" b="1">
                <a:latin typeface="Century" panose="02040604050505020304" pitchFamily="18" charset="0"/>
                <a:ea typeface="游明朝" panose="02020400000000000000" pitchFamily="18" charset="-128"/>
              </a:rPr>
              <a:t>Be or Al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695223F-4FE0-4738-A16F-5879D7F44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31642BA-A0BF-4A6F-BD05-9599649B7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96592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62AD2A-2A68-46D9-BF3C-99CC4F79D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Check_GammaRun_al_0003.pdf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8D5F0D5-6714-46A1-9351-2D25E13A7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C83EED6-AE15-4239-B4D4-ECFE3680C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40000"/>
            <a:ext cx="12192001" cy="4952527"/>
          </a:xfrm>
          <a:prstGeom prst="rect">
            <a:avLst/>
          </a:prstGeom>
        </p:spPr>
      </p:pic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A3D2E385-C433-4721-90C7-23E2D898B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6CEB27D-6341-4F5F-89C6-B949B3FAD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324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62AD2A-2A68-46D9-BF3C-99CC4F79D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Check_GammaRun_al_0003.pdf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8D5F0D5-6714-46A1-9351-2D25E13A7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C83EED6-AE15-4239-B4D4-ECFE3680C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540000"/>
            <a:ext cx="12192001" cy="4952526"/>
          </a:xfrm>
          <a:prstGeom prst="rect">
            <a:avLst/>
          </a:prstGeom>
        </p:spPr>
      </p:pic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71AB9FC-A56C-46E8-989A-8908CFB8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EB65E9C-A1FB-4F1B-91E4-CE9C0D62D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42119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62AD2A-2A68-46D9-BF3C-99CC4F79D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Check_GammaRun_be_0001.pdf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8D5F0D5-6714-46A1-9351-2D25E13A7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C83EED6-AE15-4239-B4D4-ECFE3680C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540000"/>
            <a:ext cx="12192001" cy="4952526"/>
          </a:xfrm>
          <a:prstGeom prst="rect">
            <a:avLst/>
          </a:prstGeom>
        </p:spPr>
      </p:pic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BBA3CF8-2859-4237-A5FA-BF298E79E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F0A4569-C5C6-4C33-A8F1-FA59A34EA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53251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62AD2A-2A68-46D9-BF3C-99CC4F79D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Check_GammaRun_be_0001.pdf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8D5F0D5-6714-46A1-9351-2D25E13A7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C83EED6-AE15-4239-B4D4-ECFE3680C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40000"/>
            <a:ext cx="12191998" cy="4952526"/>
          </a:xfrm>
          <a:prstGeom prst="rect">
            <a:avLst/>
          </a:prstGeom>
        </p:spPr>
      </p:pic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8272B2F-EB84-4BB8-BD48-09784E247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3FDA584-584C-431C-8C80-62508F901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95669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929321-4787-4F2D-84CB-419D43D01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>
                <a:latin typeface="Arial" panose="020B0604020202020204" pitchFamily="34" charset="0"/>
              </a:rPr>
              <a:t>Esitimation of Gamma-ray contribution </a:t>
            </a:r>
            <a:endParaRPr kumimoji="1" lang="ja-JP" altLang="en-US">
              <a:latin typeface="Arial" panose="020B0604020202020204" pitchFamily="34" charset="0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451DCA7-A712-4680-98DF-7E3192D09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kumimoji="1" lang="en-US" altLang="ja-JP" b="1">
                <a:solidFill>
                  <a:srgbClr val="002080"/>
                </a:solidFill>
              </a:rPr>
              <a:t>Procedure</a:t>
            </a:r>
            <a:endParaRPr kumimoji="1" lang="ja-JP" altLang="en-US" b="1">
              <a:solidFill>
                <a:srgbClr val="002080"/>
              </a:solidFill>
            </a:endParaRP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FFA91672-47FB-425A-8A06-3E66CBA6837D}"/>
              </a:ext>
            </a:extLst>
          </p:cNvPr>
          <p:cNvSpPr/>
          <p:nvPr/>
        </p:nvSpPr>
        <p:spPr>
          <a:xfrm>
            <a:off x="838201" y="1594338"/>
            <a:ext cx="3200400" cy="20867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000" b="1">
                <a:latin typeface="Arial" panose="020B0604020202020204" pitchFamily="34" charset="0"/>
                <a:cs typeface="Arial" panose="020B0604020202020204" pitchFamily="34" charset="0"/>
              </a:rPr>
              <a:t>Step1.  Only window*1 </a:t>
            </a:r>
            <a:endParaRPr kumimoji="1" lang="ja-JP" alt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A334D261-E347-40D6-8030-521768548462}"/>
              </a:ext>
            </a:extLst>
          </p:cNvPr>
          <p:cNvSpPr/>
          <p:nvPr/>
        </p:nvSpPr>
        <p:spPr>
          <a:xfrm>
            <a:off x="838201" y="3950678"/>
            <a:ext cx="3200400" cy="20867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>
                <a:latin typeface="Arial" panose="020B0604020202020204" pitchFamily="34" charset="0"/>
                <a:cs typeface="Arial" panose="020B0604020202020204" pitchFamily="34" charset="0"/>
              </a:rPr>
              <a:t>Step2. window*2 + cell </a:t>
            </a:r>
            <a:endParaRPr kumimoji="1" lang="ja-JP" alt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D67CFC6C-0D55-46BE-B0A8-726B49969102}"/>
              </a:ext>
            </a:extLst>
          </p:cNvPr>
          <p:cNvSpPr/>
          <p:nvPr/>
        </p:nvSpPr>
        <p:spPr>
          <a:xfrm>
            <a:off x="4149968" y="3094892"/>
            <a:ext cx="6618295" cy="586154"/>
          </a:xfrm>
          <a:prstGeom prst="roundRect">
            <a:avLst/>
          </a:prstGeom>
          <a:solidFill>
            <a:srgbClr val="44F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>
                <a:solidFill>
                  <a:srgbClr val="002080"/>
                </a:solidFill>
                <a:latin typeface="Arial" panose="020B0604020202020204" pitchFamily="34" charset="0"/>
              </a:rPr>
              <a:t>w/ decay of e</a:t>
            </a:r>
            <a:r>
              <a:rPr kumimoji="1" lang="en-US" altLang="ja-JP" b="1" baseline="30000">
                <a:solidFill>
                  <a:srgbClr val="002080"/>
                </a:solidFill>
                <a:latin typeface="Arial" panose="020B0604020202020204" pitchFamily="34" charset="0"/>
              </a:rPr>
              <a:t>+</a:t>
            </a:r>
            <a:endParaRPr kumimoji="1" lang="ja-JP" altLang="en-US" b="1">
              <a:solidFill>
                <a:srgbClr val="002080"/>
              </a:solidFill>
              <a:latin typeface="Arial" panose="020B0604020202020204" pitchFamily="34" charset="0"/>
            </a:endParaRP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07BE31F4-F627-48F9-BC60-757CD18BC48C}"/>
              </a:ext>
            </a:extLst>
          </p:cNvPr>
          <p:cNvSpPr/>
          <p:nvPr/>
        </p:nvSpPr>
        <p:spPr>
          <a:xfrm>
            <a:off x="4149967" y="1594337"/>
            <a:ext cx="3200399" cy="1382379"/>
          </a:xfrm>
          <a:prstGeom prst="roundRect">
            <a:avLst/>
          </a:prstGeom>
          <a:solidFill>
            <a:srgbClr val="44F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>
                <a:solidFill>
                  <a:srgbClr val="002080"/>
                </a:solidFill>
                <a:latin typeface="Arial" panose="020B0604020202020204" pitchFamily="34" charset="0"/>
              </a:rPr>
              <a:t>w/o decay of e</a:t>
            </a:r>
            <a:r>
              <a:rPr kumimoji="1" lang="en-US" altLang="ja-JP" b="1" baseline="30000">
                <a:solidFill>
                  <a:srgbClr val="002080"/>
                </a:solidFill>
                <a:latin typeface="Arial" panose="020B0604020202020204" pitchFamily="34" charset="0"/>
              </a:rPr>
              <a:t>+</a:t>
            </a:r>
            <a:endParaRPr kumimoji="1" lang="ja-JP" altLang="en-US" b="1" baseline="30000">
              <a:solidFill>
                <a:srgbClr val="002080"/>
              </a:solidFill>
              <a:latin typeface="Arial" panose="020B0604020202020204" pitchFamily="34" charset="0"/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2A99A6B4-689B-4CD8-8D26-EA2BC3D1506F}"/>
              </a:ext>
            </a:extLst>
          </p:cNvPr>
          <p:cNvSpPr/>
          <p:nvPr/>
        </p:nvSpPr>
        <p:spPr>
          <a:xfrm>
            <a:off x="7459115" y="1594337"/>
            <a:ext cx="3309148" cy="586154"/>
          </a:xfrm>
          <a:prstGeom prst="roundRect">
            <a:avLst/>
          </a:prstGeom>
          <a:solidFill>
            <a:srgbClr val="00FF8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>
                <a:solidFill>
                  <a:srgbClr val="002060"/>
                </a:solidFill>
                <a:latin typeface="Arial" panose="020B0604020202020204" pitchFamily="34" charset="0"/>
              </a:rPr>
              <a:t>World: Vacuum</a:t>
            </a:r>
            <a:endParaRPr kumimoji="1" lang="ja-JP" altLang="en-US" b="1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137EA0B0-8AE8-4A21-8F9A-91FE494337D6}"/>
              </a:ext>
            </a:extLst>
          </p:cNvPr>
          <p:cNvSpPr/>
          <p:nvPr/>
        </p:nvSpPr>
        <p:spPr>
          <a:xfrm>
            <a:off x="7459115" y="2344614"/>
            <a:ext cx="3309148" cy="586154"/>
          </a:xfrm>
          <a:prstGeom prst="roundRect">
            <a:avLst/>
          </a:prstGeom>
          <a:solidFill>
            <a:srgbClr val="00FF8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>
                <a:solidFill>
                  <a:srgbClr val="002060"/>
                </a:solidFill>
                <a:latin typeface="Arial" panose="020B0604020202020204" pitchFamily="34" charset="0"/>
              </a:rPr>
              <a:t>World: Air</a:t>
            </a:r>
            <a:endParaRPr kumimoji="1" lang="ja-JP" altLang="en-US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384944B0-5C4E-493C-8132-F45D2D6E21AC}"/>
              </a:ext>
            </a:extLst>
          </p:cNvPr>
          <p:cNvSpPr/>
          <p:nvPr/>
        </p:nvSpPr>
        <p:spPr>
          <a:xfrm>
            <a:off x="4149968" y="5100856"/>
            <a:ext cx="6618295" cy="936530"/>
          </a:xfrm>
          <a:prstGeom prst="roundRect">
            <a:avLst/>
          </a:prstGeom>
          <a:solidFill>
            <a:srgbClr val="44F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>
                <a:solidFill>
                  <a:srgbClr val="002080"/>
                </a:solidFill>
                <a:latin typeface="Arial" panose="020B0604020202020204" pitchFamily="34" charset="0"/>
              </a:rPr>
              <a:t>w/ decay of e</a:t>
            </a:r>
            <a:r>
              <a:rPr kumimoji="1" lang="en-US" altLang="ja-JP" b="1" baseline="30000">
                <a:solidFill>
                  <a:srgbClr val="002080"/>
                </a:solidFill>
                <a:latin typeface="Arial" panose="020B0604020202020204" pitchFamily="34" charset="0"/>
              </a:rPr>
              <a:t>+</a:t>
            </a:r>
            <a:endParaRPr kumimoji="1" lang="ja-JP" altLang="en-US" b="1">
              <a:solidFill>
                <a:srgbClr val="002080"/>
              </a:solidFill>
              <a:latin typeface="Arial" panose="020B0604020202020204" pitchFamily="34" charset="0"/>
            </a:endParaRP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67ECC700-C4BF-4953-AAD6-591973647A31}"/>
              </a:ext>
            </a:extLst>
          </p:cNvPr>
          <p:cNvSpPr/>
          <p:nvPr/>
        </p:nvSpPr>
        <p:spPr>
          <a:xfrm>
            <a:off x="4149966" y="3950678"/>
            <a:ext cx="6618295" cy="1032003"/>
          </a:xfrm>
          <a:prstGeom prst="roundRect">
            <a:avLst/>
          </a:prstGeom>
          <a:solidFill>
            <a:srgbClr val="44F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>
                <a:solidFill>
                  <a:srgbClr val="002080"/>
                </a:solidFill>
                <a:latin typeface="Arial" panose="020B0604020202020204" pitchFamily="34" charset="0"/>
              </a:rPr>
              <a:t>w/o decay of e</a:t>
            </a:r>
            <a:r>
              <a:rPr kumimoji="1" lang="en-US" altLang="ja-JP" b="1" baseline="30000">
                <a:solidFill>
                  <a:srgbClr val="002080"/>
                </a:solidFill>
                <a:latin typeface="Arial" panose="020B0604020202020204" pitchFamily="34" charset="0"/>
              </a:rPr>
              <a:t>+</a:t>
            </a:r>
            <a:endParaRPr kumimoji="1" lang="ja-JP" altLang="en-US" b="1" baseline="30000">
              <a:solidFill>
                <a:srgbClr val="002080"/>
              </a:solidFill>
              <a:latin typeface="Arial" panose="020B0604020202020204" pitchFamily="34" charset="0"/>
            </a:endParaRPr>
          </a:p>
        </p:txBody>
      </p:sp>
      <p:sp>
        <p:nvSpPr>
          <p:cNvPr id="14" name="日付プレースホルダー 13">
            <a:extLst>
              <a:ext uri="{FF2B5EF4-FFF2-40B4-BE49-F238E27FC236}">
                <a16:creationId xmlns:a16="http://schemas.microsoft.com/office/drawing/2014/main" id="{0EE798FF-12C3-4BF9-A03B-ED47E8C48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15" name="フッター プレースホルダー 14">
            <a:extLst>
              <a:ext uri="{FF2B5EF4-FFF2-40B4-BE49-F238E27FC236}">
                <a16:creationId xmlns:a16="http://schemas.microsoft.com/office/drawing/2014/main" id="{69A1A2B3-536B-40B9-9CAE-358DC9CDC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sp>
        <p:nvSpPr>
          <p:cNvPr id="16" name="矢印: 下 15">
            <a:extLst>
              <a:ext uri="{FF2B5EF4-FFF2-40B4-BE49-F238E27FC236}">
                <a16:creationId xmlns:a16="http://schemas.microsoft.com/office/drawing/2014/main" id="{3D01B99B-A835-438C-976A-BA249B1DBEC6}"/>
              </a:ext>
            </a:extLst>
          </p:cNvPr>
          <p:cNvSpPr/>
          <p:nvPr/>
        </p:nvSpPr>
        <p:spPr>
          <a:xfrm>
            <a:off x="10174963" y="1389041"/>
            <a:ext cx="431782" cy="4730268"/>
          </a:xfrm>
          <a:prstGeom prst="downArrow">
            <a:avLst>
              <a:gd name="adj1" fmla="val 50000"/>
              <a:gd name="adj2" fmla="val 166663"/>
            </a:avLst>
          </a:prstGeom>
          <a:solidFill>
            <a:srgbClr val="FFC0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31455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9F9D5D-4DA0-4800-A3D3-1F5DD5A93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/>
              <a:t>Check_GammaRun_al_0005_mod.pdf (window: Al, world: Air, decay: -)</a:t>
            </a:r>
            <a:endParaRPr kumimoji="1" lang="ja-JP" altLang="en-US" sz="200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87C1702-ECF0-406E-BCE0-E256C64AE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94E0E96-FCA0-49D2-8F5B-39A0A2E10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6532B56-9E8D-4F36-8AD5-D8EAADBD9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FFD765D-F20E-44B6-B767-11235CB1A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586081"/>
            <a:ext cx="8610600" cy="627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741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B1B7E5-70DF-47FC-A58C-D70EBE0B7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/>
              <a:t>Check_GammaRun_al_0005_mod.pdf (window: Al, world: Air, decay: -)</a:t>
            </a:r>
            <a:endParaRPr kumimoji="1" lang="ja-JP" altLang="en-US" sz="200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BF2B725-5BB1-47F3-B8B6-FA271D01A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8FF23D2-4043-4450-B015-594D01B47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188680A-6F89-4CD8-A443-4E8142E0E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AA0E533-7AB3-4747-B199-AEA4960D3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2741" y="541002"/>
            <a:ext cx="7766518" cy="631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428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9F9D5D-4DA0-4800-A3D3-1F5DD5A93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/>
              <a:t>Check_GammaRun_be_0003_mod.pdf (window: be, world: Air, decay: -)</a:t>
            </a:r>
            <a:endParaRPr kumimoji="1" lang="ja-JP" altLang="en-US" sz="200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87C1702-ECF0-406E-BCE0-E256C64AE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94E0E96-FCA0-49D2-8F5B-39A0A2E10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6532B56-9E8D-4F36-8AD5-D8EAADBD9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FFD765D-F20E-44B6-B767-11235CB1A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3304" y="586081"/>
            <a:ext cx="8605391" cy="627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336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B1B7E5-70DF-47FC-A58C-D70EBE0B7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/>
              <a:t>Check_GammaRun_be_0003_mod.pdf (window: be, world: Air, decay: -)</a:t>
            </a:r>
            <a:endParaRPr kumimoji="1" lang="ja-JP" altLang="en-US" sz="200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BF2B725-5BB1-47F3-B8B6-FA271D01A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8FF23D2-4043-4450-B015-594D01B47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188680A-6F89-4CD8-A443-4E8142E0E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AA0E533-7AB3-4747-B199-AEA4960D3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2741" y="541002"/>
            <a:ext cx="7766518" cy="631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89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4507876-7F51-43DD-B83F-99ADEEA8F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Hand calculation</a:t>
            </a:r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CE472BD5-2848-4308-8E3D-EFBFE7B5FD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ja-JP" altLang="en-US"/>
                  <a:t>各物質での</a:t>
                </a:r>
                <a:r>
                  <a:rPr lang="en-US" altLang="ja-JP"/>
                  <a:t>Radiation length</a:t>
                </a:r>
                <a:r>
                  <a:rPr lang="ja-JP" altLang="en-US"/>
                  <a:t> </a:t>
                </a:r>
                <a:r>
                  <a:rPr lang="en-US" altLang="ja-JP"/>
                  <a:t>(</a:t>
                </a:r>
                <a:r>
                  <a:rPr lang="ja-JP" altLang="en-US"/>
                  <a:t>値は</a:t>
                </a:r>
                <a:r>
                  <a:rPr lang="en-US" altLang="ja-JP"/>
                  <a:t>pdg</a:t>
                </a:r>
                <a:r>
                  <a:rPr lang="ja-JP" altLang="en-US"/>
                  <a:t>を参照</a:t>
                </a:r>
                <a:r>
                  <a:rPr lang="en-US" altLang="ja-JP"/>
                  <a:t>)</a:t>
                </a:r>
              </a:p>
              <a:p>
                <a:endParaRPr kumimoji="1" lang="en-US" altLang="ja-JP"/>
              </a:p>
              <a:p>
                <a:endParaRPr lang="en-US" altLang="ja-JP"/>
              </a:p>
              <a:p>
                <a:endParaRPr kumimoji="1" lang="en-US" altLang="ja-JP"/>
              </a:p>
              <a:p>
                <a:endParaRPr lang="en-US" altLang="ja-JP"/>
              </a:p>
              <a:p>
                <a:endParaRPr kumimoji="1" lang="en-US" altLang="ja-JP"/>
              </a:p>
              <a:p>
                <a:endParaRPr kumimoji="1" lang="en-US" altLang="ja-JP"/>
              </a:p>
              <a:p>
                <a:r>
                  <a:rPr lang="en-US" altLang="ja-JP"/>
                  <a:t>t radiation length </a:t>
                </a:r>
                <a:r>
                  <a:rPr lang="ja-JP" altLang="en-US"/>
                  <a:t>の距離で生じる</a:t>
                </a:r>
                <a:r>
                  <a:rPr lang="en-US" altLang="ja-JP"/>
                  <a:t>e+/e- shower </a:t>
                </a:r>
                <a:r>
                  <a:rPr lang="ja-JP" altLang="en-US"/>
                  <a:t>の粒子の総数</a:t>
                </a:r>
                <a:endParaRPr lang="en-US" altLang="ja-JP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kumimoji="1" lang="en-US" altLang="ja-JP" sz="2400"/>
              </a:p>
              <a:p>
                <a:endParaRPr kumimoji="1" lang="ja-JP" altLang="en-US"/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CE472BD5-2848-4308-8E3D-EFBFE7B5FD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17" t="-12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23AE48D-4B98-4DEA-9358-EFFE047AC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EE2A79F-0359-48B6-B929-348E87299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graphicFrame>
        <p:nvGraphicFramePr>
          <p:cNvPr id="6" name="表 6">
            <a:extLst>
              <a:ext uri="{FF2B5EF4-FFF2-40B4-BE49-F238E27FC236}">
                <a16:creationId xmlns:a16="http://schemas.microsoft.com/office/drawing/2014/main" id="{2DAAB54E-2F90-4D66-9C70-FBC7E338A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240579"/>
              </p:ext>
            </p:extLst>
          </p:nvPr>
        </p:nvGraphicFramePr>
        <p:xfrm>
          <a:off x="1744921" y="1687228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0109604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0350629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>
                          <a:latin typeface="Arial" panose="020B0604020202020204" pitchFamily="34" charset="0"/>
                        </a:rPr>
                        <a:t>Material</a:t>
                      </a:r>
                      <a:endParaRPr kumimoji="1" lang="ja-JP" altLang="en-US" sz="160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>
                          <a:latin typeface="Arial" panose="020B0604020202020204" pitchFamily="34" charset="0"/>
                        </a:rPr>
                        <a:t>L</a:t>
                      </a:r>
                      <a:r>
                        <a:rPr kumimoji="1" lang="en-US" altLang="ja-JP" sz="1600" baseline="-25000">
                          <a:latin typeface="Arial" panose="020B0604020202020204" pitchFamily="34" charset="0"/>
                        </a:rPr>
                        <a:t>rad</a:t>
                      </a:r>
                      <a:r>
                        <a:rPr kumimoji="1" lang="en-US" altLang="ja-JP" sz="1600">
                          <a:latin typeface="Arial" panose="020B0604020202020204" pitchFamily="34" charset="0"/>
                        </a:rPr>
                        <a:t> [mm]</a:t>
                      </a:r>
                      <a:endParaRPr kumimoji="1" lang="ja-JP" altLang="en-US" sz="160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624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>
                          <a:latin typeface="Arial" panose="020B0604020202020204" pitchFamily="34" charset="0"/>
                        </a:rPr>
                        <a:t>Air</a:t>
                      </a:r>
                      <a:endParaRPr kumimoji="1" lang="ja-JP" altLang="en-US" sz="160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>
                          <a:latin typeface="Arial" panose="020B0604020202020204" pitchFamily="34" charset="0"/>
                        </a:rPr>
                        <a:t>30390</a:t>
                      </a:r>
                      <a:endParaRPr kumimoji="1" lang="ja-JP" altLang="en-US" sz="160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0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>
                          <a:latin typeface="Arial" panose="020B0604020202020204" pitchFamily="34" charset="0"/>
                        </a:rPr>
                        <a:t>Al</a:t>
                      </a:r>
                      <a:endParaRPr kumimoji="1" lang="ja-JP" altLang="en-US" sz="160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>
                          <a:latin typeface="Arial" panose="020B0604020202020204" pitchFamily="34" charset="0"/>
                        </a:rPr>
                        <a:t>88.97</a:t>
                      </a:r>
                      <a:endParaRPr kumimoji="1" lang="ja-JP" altLang="en-US" sz="160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355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>
                          <a:latin typeface="Arial" panose="020B0604020202020204" pitchFamily="34" charset="0"/>
                        </a:rPr>
                        <a:t>Be</a:t>
                      </a:r>
                      <a:endParaRPr kumimoji="1" lang="ja-JP" altLang="en-US" sz="160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>
                          <a:latin typeface="Arial" panose="020B0604020202020204" pitchFamily="34" charset="0"/>
                        </a:rPr>
                        <a:t>352.8</a:t>
                      </a:r>
                      <a:endParaRPr kumimoji="1" lang="ja-JP" altLang="en-US" sz="160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372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aseline="30000">
                          <a:latin typeface="Arial" panose="020B0604020202020204" pitchFamily="34" charset="0"/>
                        </a:rPr>
                        <a:t>3</a:t>
                      </a:r>
                      <a:r>
                        <a:rPr kumimoji="1" lang="en-US" altLang="ja-JP" sz="1600">
                          <a:latin typeface="Arial" panose="020B0604020202020204" pitchFamily="34" charset="0"/>
                        </a:rPr>
                        <a:t>He</a:t>
                      </a:r>
                      <a:endParaRPr kumimoji="1" lang="ja-JP" altLang="en-US" sz="160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>
                          <a:latin typeface="Arial" panose="020B0604020202020204" pitchFamily="34" charset="0"/>
                        </a:rPr>
                        <a:t>7552</a:t>
                      </a:r>
                      <a:endParaRPr kumimoji="1" lang="ja-JP" altLang="en-US" sz="160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4537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37726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9F9D5D-4DA0-4800-A3D3-1F5DD5A93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/>
              <a:t>Check_GammaRun_al_0007_mod.pdf (window: Al, world: Air, decay: on)</a:t>
            </a:r>
            <a:endParaRPr kumimoji="1" lang="ja-JP" altLang="en-US" sz="200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87C1702-ECF0-406E-BCE0-E256C64AE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94E0E96-FCA0-49D2-8F5B-39A0A2E10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6532B56-9E8D-4F36-8AD5-D8EAADBD9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FFD765D-F20E-44B6-B767-11235CB1A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3304" y="586081"/>
            <a:ext cx="8605391" cy="627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5869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B1B7E5-70DF-47FC-A58C-D70EBE0B7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/>
              <a:t>Check_GammaRun_al_0007_mod.pdf (window: Al, world: Air, decay: on)</a:t>
            </a:r>
            <a:endParaRPr kumimoji="1" lang="ja-JP" altLang="en-US" sz="200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BF2B725-5BB1-47F3-B8B6-FA271D01A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8FF23D2-4043-4450-B015-594D01B47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188680A-6F89-4CD8-A443-4E8142E0E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AA0E533-7AB3-4747-B199-AEA4960D3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741" y="539999"/>
            <a:ext cx="7766518" cy="631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952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99F2AE-59EB-469D-834F-3407B8580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Mod_CheckGammaRun_al0025 (Al, decay:on)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720C14-09EF-412F-8C0D-0C5E3E57D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53EA5CD-33AC-438B-A301-1B3CA3A63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013670D-2DBC-442E-BD06-83F887F93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5D2AF9B-B75B-455C-B058-931EA60E2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508" y="540000"/>
            <a:ext cx="7768984" cy="6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4619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99F2AE-59EB-469D-834F-3407B8580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Mod_CheckGammaRun_al0025 (Al, decay:on)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720C14-09EF-412F-8C0D-0C5E3E57D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53EA5CD-33AC-438B-A301-1B3CA3A63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013670D-2DBC-442E-BD06-83F887F93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5D2AF9B-B75B-455C-B058-931EA60E2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2383" y="540000"/>
            <a:ext cx="6727234" cy="6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4336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99F2AE-59EB-469D-834F-3407B8580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Mod_CheckGammaRun_al0025 (Al, decay:on)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720C14-09EF-412F-8C0D-0C5E3E57D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53EA5CD-33AC-438B-A301-1B3CA3A63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013670D-2DBC-442E-BD06-83F887F93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5D2AF9B-B75B-455C-B058-931EA60E2A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80"/>
          <a:stretch/>
        </p:blipFill>
        <p:spPr>
          <a:xfrm>
            <a:off x="-1" y="539999"/>
            <a:ext cx="6096001" cy="378486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38084D7-9A35-469E-A826-1FFDDB3892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0"/>
          <a:stretch/>
        </p:blipFill>
        <p:spPr>
          <a:xfrm>
            <a:off x="5708823" y="2813990"/>
            <a:ext cx="6483178" cy="402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3635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99F2AE-59EB-469D-834F-3407B8580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Mod_CheckGammaRun_al0025 (Al, decay:on)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720C14-09EF-412F-8C0D-0C5E3E57D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53EA5CD-33AC-438B-A301-1B3CA3A63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013670D-2DBC-442E-BD06-83F887F93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5D2AF9B-B75B-455C-B058-931EA60E2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4583" y="601784"/>
            <a:ext cx="8582833" cy="625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0861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99F2AE-59EB-469D-834F-3407B8580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Mod_CheckGammaRun_al0025 (Al, decay:on)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720C14-09EF-412F-8C0D-0C5E3E57D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53EA5CD-33AC-438B-A301-1B3CA3A63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013670D-2DBC-442E-BD06-83F887F93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5D2AF9B-B75B-455C-B058-931EA60E2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1508" y="540000"/>
            <a:ext cx="7768983" cy="6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208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99F2AE-59EB-469D-834F-3407B8580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Mod_CheckGammaRun_al0025 (Al, decay:on)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720C14-09EF-412F-8C0D-0C5E3E57D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53EA5CD-33AC-438B-A301-1B3CA3A63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013670D-2DBC-442E-BD06-83F887F93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5D2AF9B-B75B-455C-B058-931EA60E2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2383" y="540000"/>
            <a:ext cx="6727234" cy="631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3480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99F2AE-59EB-469D-834F-3407B8580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Mod_CheckGammaRun_al0025 (Al, decay:on)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720C14-09EF-412F-8C0D-0C5E3E57D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53EA5CD-33AC-438B-A301-1B3CA3A63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013670D-2DBC-442E-BD06-83F887F93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5D2AF9B-B75B-455C-B058-931EA60E2A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79"/>
          <a:stretch/>
        </p:blipFill>
        <p:spPr>
          <a:xfrm>
            <a:off x="-1" y="539999"/>
            <a:ext cx="6096001" cy="3784865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9251BBB-2E62-48EC-AE3B-C1C3F803F8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21" r="-42"/>
          <a:stretch/>
        </p:blipFill>
        <p:spPr>
          <a:xfrm>
            <a:off x="6095999" y="3073135"/>
            <a:ext cx="6096001" cy="378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1275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99F2AE-59EB-469D-834F-3407B8580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Mod_CheckGammaRun_al0025 (Al, decay:on)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720C14-09EF-412F-8C0D-0C5E3E57D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53EA5CD-33AC-438B-A301-1B3CA3A63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013670D-2DBC-442E-BD06-83F887F93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5D2AF9B-B75B-455C-B058-931EA60E2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4584" y="601784"/>
            <a:ext cx="8582831" cy="625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835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B8A130-696A-467B-963E-43407B5A9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Hand calculation</a:t>
            </a:r>
            <a:endParaRPr kumimoji="1" lang="ja-JP" altLang="en-US"/>
          </a:p>
        </p:txBody>
      </p:sp>
      <p:graphicFrame>
        <p:nvGraphicFramePr>
          <p:cNvPr id="6" name="表 6">
            <a:extLst>
              <a:ext uri="{FF2B5EF4-FFF2-40B4-BE49-F238E27FC236}">
                <a16:creationId xmlns:a16="http://schemas.microsoft.com/office/drawing/2014/main" id="{92277BEC-A52D-41FB-A4BF-9917C65804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1368712"/>
              </p:ext>
            </p:extLst>
          </p:nvPr>
        </p:nvGraphicFramePr>
        <p:xfrm>
          <a:off x="336550" y="1041990"/>
          <a:ext cx="1151889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9633">
                  <a:extLst>
                    <a:ext uri="{9D8B030D-6E8A-4147-A177-3AD203B41FA5}">
                      <a16:colId xmlns:a16="http://schemas.microsoft.com/office/drawing/2014/main" val="3032779123"/>
                    </a:ext>
                  </a:extLst>
                </a:gridCol>
                <a:gridCol w="3839633">
                  <a:extLst>
                    <a:ext uri="{9D8B030D-6E8A-4147-A177-3AD203B41FA5}">
                      <a16:colId xmlns:a16="http://schemas.microsoft.com/office/drawing/2014/main" val="2326805155"/>
                    </a:ext>
                  </a:extLst>
                </a:gridCol>
                <a:gridCol w="3839633">
                  <a:extLst>
                    <a:ext uri="{9D8B030D-6E8A-4147-A177-3AD203B41FA5}">
                      <a16:colId xmlns:a16="http://schemas.microsoft.com/office/drawing/2014/main" val="6489697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>
                          <a:latin typeface="Arial" panose="020B0604020202020204" pitchFamily="34" charset="0"/>
                        </a:rPr>
                        <a:t>区間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>
                          <a:latin typeface="Arial" panose="020B0604020202020204" pitchFamily="34" charset="0"/>
                        </a:rPr>
                        <a:t>距離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>
                          <a:latin typeface="Arial" panose="020B0604020202020204" pitchFamily="34" charset="0"/>
                        </a:rPr>
                        <a:t>/L</a:t>
                      </a:r>
                      <a:r>
                        <a:rPr kumimoji="1" lang="en-US" altLang="ja-JP" baseline="-25000">
                          <a:latin typeface="Arial" panose="020B0604020202020204" pitchFamily="34" charset="0"/>
                        </a:rPr>
                        <a:t>rad</a:t>
                      </a:r>
                      <a:endParaRPr kumimoji="1" lang="ja-JP" altLang="en-US" baseline="-2500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119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>
                          <a:latin typeface="Arial" panose="020B0604020202020204" pitchFamily="34" charset="0"/>
                        </a:rPr>
                        <a:t>-</a:t>
                      </a:r>
                      <a:r>
                        <a:rPr kumimoji="1" lang="ja-JP" altLang="en-US">
                          <a:latin typeface="Arial" panose="020B0604020202020204" pitchFamily="34" charset="0"/>
                        </a:rPr>
                        <a:t>標的窓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>
                          <a:latin typeface="Arial" panose="020B0604020202020204" pitchFamily="34" charset="0"/>
                        </a:rPr>
                        <a:t>1810</a:t>
                      </a:r>
                      <a:endParaRPr kumimoji="1" lang="ja-JP" altLang="en-US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>
                          <a:latin typeface="Arial" panose="020B0604020202020204" pitchFamily="34" charset="0"/>
                        </a:rPr>
                        <a:t>0.005956</a:t>
                      </a:r>
                      <a:endParaRPr kumimoji="1" lang="ja-JP" altLang="en-US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45969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>
                          <a:latin typeface="Arial" panose="020B0604020202020204" pitchFamily="34" charset="0"/>
                        </a:rPr>
                        <a:t>標的窓</a:t>
                      </a:r>
                      <a:r>
                        <a:rPr kumimoji="1" lang="en-US" altLang="ja-JP">
                          <a:latin typeface="Arial" panose="020B0604020202020204" pitchFamily="34" charset="0"/>
                        </a:rPr>
                        <a:t>(1</a:t>
                      </a:r>
                      <a:r>
                        <a:rPr kumimoji="1" lang="ja-JP" altLang="en-US">
                          <a:latin typeface="Arial" panose="020B0604020202020204" pitchFamily="34" charset="0"/>
                        </a:rPr>
                        <a:t>枚当たり</a:t>
                      </a:r>
                      <a:r>
                        <a:rPr kumimoji="1" lang="en-US" altLang="ja-JP">
                          <a:latin typeface="Arial" panose="020B0604020202020204" pitchFamily="34" charset="0"/>
                        </a:rPr>
                        <a:t>)</a:t>
                      </a:r>
                      <a:endParaRPr kumimoji="1" lang="ja-JP" altLang="en-US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>
                          <a:latin typeface="Arial" panose="020B0604020202020204" pitchFamily="34" charset="0"/>
                        </a:rPr>
                        <a:t>1</a:t>
                      </a:r>
                      <a:endParaRPr kumimoji="1" lang="ja-JP" altLang="en-US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>
                          <a:latin typeface="Arial" panose="020B0604020202020204" pitchFamily="34" charset="0"/>
                        </a:rPr>
                        <a:t>0.01124 (Al)</a:t>
                      </a:r>
                      <a:endParaRPr kumimoji="1" lang="ja-JP" altLang="en-US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7149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>
                          <a:latin typeface="Arial" panose="020B0604020202020204" pitchFamily="34" charset="0"/>
                        </a:rPr>
                        <a:t>0.002834 (Be)</a:t>
                      </a:r>
                      <a:endParaRPr kumimoji="1" lang="ja-JP" altLang="en-US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367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>
                          <a:latin typeface="Arial" panose="020B0604020202020204" pitchFamily="34" charset="0"/>
                        </a:rPr>
                        <a:t>標的本体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>
                          <a:latin typeface="Arial" panose="020B0604020202020204" pitchFamily="34" charset="0"/>
                        </a:rPr>
                        <a:t>20</a:t>
                      </a:r>
                      <a:endParaRPr kumimoji="1" lang="ja-JP" altLang="en-US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>
                          <a:latin typeface="Arial" panose="020B0604020202020204" pitchFamily="34" charset="0"/>
                        </a:rPr>
                        <a:t>0.002648</a:t>
                      </a:r>
                      <a:endParaRPr kumimoji="1" lang="ja-JP" altLang="en-US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890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>
                          <a:latin typeface="Arial" panose="020B0604020202020204" pitchFamily="34" charset="0"/>
                        </a:rPr>
                        <a:t>標的窓</a:t>
                      </a:r>
                      <a:r>
                        <a:rPr kumimoji="1" lang="en-US" altLang="ja-JP">
                          <a:latin typeface="Arial" panose="020B0604020202020204" pitchFamily="34" charset="0"/>
                        </a:rPr>
                        <a:t>-VD</a:t>
                      </a:r>
                      <a:endParaRPr kumimoji="1" lang="ja-JP" altLang="en-US">
                        <a:latin typeface="Arial" panose="020B0604020202020204" pitchFamily="34" charset="0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>
                          <a:latin typeface="Arial" panose="020B0604020202020204" pitchFamily="34" charset="0"/>
                        </a:rPr>
                        <a:t>5309</a:t>
                      </a:r>
                      <a:endParaRPr kumimoji="1" lang="ja-JP" altLang="en-US">
                        <a:latin typeface="Arial" panose="020B0604020202020204" pitchFamily="34" charset="0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>
                          <a:latin typeface="Arial" panose="020B0604020202020204" pitchFamily="34" charset="0"/>
                        </a:rPr>
                        <a:t>0.01747</a:t>
                      </a:r>
                      <a:endParaRPr kumimoji="1" lang="ja-JP" altLang="en-US">
                        <a:latin typeface="Arial" panose="020B0604020202020204" pitchFamily="34" charset="0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821617"/>
                  </a:ext>
                </a:extLst>
              </a:tr>
              <a:tr h="370840">
                <a:tc rowSpan="2" gridSpan="2">
                  <a:txBody>
                    <a:bodyPr/>
                    <a:lstStyle/>
                    <a:p>
                      <a:pPr algn="ctr"/>
                      <a:r>
                        <a:rPr kumimoji="1" lang="en-US" altLang="ja-JP">
                          <a:latin typeface="Arial" panose="020B0604020202020204" pitchFamily="34" charset="0"/>
                        </a:rPr>
                        <a:t>Total</a:t>
                      </a:r>
                      <a:endParaRPr kumimoji="1" lang="ja-JP" altLang="en-US">
                        <a:latin typeface="Arial" panose="020B0604020202020204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>
                          <a:latin typeface="Arial" panose="020B0604020202020204" pitchFamily="34" charset="0"/>
                        </a:rPr>
                        <a:t>0.04855(Al)</a:t>
                      </a:r>
                      <a:endParaRPr kumimoji="1" lang="ja-JP" altLang="en-US">
                        <a:latin typeface="Arial" panose="020B0604020202020204" pitchFamily="34" charset="0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90135924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>
                          <a:latin typeface="Arial" panose="020B0604020202020204" pitchFamily="34" charset="0"/>
                        </a:rPr>
                        <a:t>0.03174 (Be)</a:t>
                      </a:r>
                      <a:endParaRPr kumimoji="1" lang="ja-JP" altLang="en-US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415037"/>
                  </a:ext>
                </a:extLst>
              </a:tr>
            </a:tbl>
          </a:graphicData>
        </a:graphic>
      </p:graphicFrame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017ECDD-4BE2-4A42-8162-97F98FBF9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FFFC7C7-E827-410E-9AE3-6C0468147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2A539A04-D0EB-4BD8-8B95-5406B363098E}"/>
                  </a:ext>
                </a:extLst>
              </p:cNvPr>
              <p:cNvSpPr txBox="1"/>
              <p:nvPr/>
            </p:nvSpPr>
            <p:spPr>
              <a:xfrm>
                <a:off x="212651" y="672658"/>
                <a:ext cx="11387470" cy="5563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ja-JP"/>
                  <a:t>World: </a:t>
                </a:r>
                <a:r>
                  <a:rPr kumimoji="1" lang="ja-JP" altLang="en-US" b="1">
                    <a:solidFill>
                      <a:srgbClr val="FF0000"/>
                    </a:solidFill>
                  </a:rPr>
                  <a:t>空気</a:t>
                </a:r>
                <a:r>
                  <a:rPr kumimoji="1" lang="ja-JP" altLang="en-US"/>
                  <a:t>の場合</a:t>
                </a:r>
                <a:endParaRPr kumimoji="1" lang="en-US" altLang="ja-JP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ja-JP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ja-JP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ja-JP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ja-JP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ja-JP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ja-JP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ja-JP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ja-JP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ja-JP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ja-JP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ja-JP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ja-JP"/>
              </a:p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1" lang="en-US" altLang="ja-JP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游ゴシック" panose="020B0400000000000000" pitchFamily="50" charset="-128"/>
                    <a:cs typeface="+mn-cs"/>
                  </a:rPr>
                  <a:t>N</a:t>
                </a:r>
                <a:r>
                  <a:rPr kumimoji="1" lang="ja-JP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游ゴシック" panose="020B0400000000000000" pitchFamily="50" charset="-128"/>
                    <a:cs typeface="+mn-cs"/>
                  </a:rPr>
                  <a:t>を計算する</a:t>
                </a:r>
                <a:endParaRPr kumimoji="1" lang="en-US" altLang="ja-JP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游ゴシック" panose="020B0400000000000000" pitchFamily="50" charset="-128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𝑁</m:t>
                      </m:r>
                      <m:r>
                        <a:rPr kumimoji="1" lang="en-US" altLang="ja-JP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1" lang="en-US" altLang="ja-JP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e>
                        <m:sup>
                          <m:r>
                            <a:rPr kumimoji="1" lang="en-US" altLang="ja-JP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1" lang="en-US" altLang="ja-JP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ja-JP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ja-JP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1" lang="en-US" altLang="ja-JP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1.0</m:t>
                              </m:r>
                              <m:r>
                                <a:rPr kumimoji="1" lang="en-US" altLang="ja-JP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3422</m:t>
                              </m:r>
                            </m:e>
                            <m:e>
                              <m:r>
                                <a:rPr kumimoji="1" lang="en-US" altLang="ja-JP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1.0</m:t>
                              </m:r>
                              <m:r>
                                <a:rPr kumimoji="1" lang="en-US" altLang="ja-JP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2225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ja-JP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游ゴシック" panose="020B0400000000000000" pitchFamily="50" charset="-128"/>
                  <a:cs typeface="+mn-cs"/>
                </a:endParaRPr>
              </a:p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1" lang="en-US" altLang="ja-JP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游ゴシック" panose="020B0400000000000000" pitchFamily="50" charset="-128"/>
                    <a:cs typeface="+mn-cs"/>
                  </a:rPr>
                  <a:t>γ-ray ×100000</a:t>
                </a:r>
                <a:r>
                  <a:rPr kumimoji="1" lang="ja-JP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游ゴシック" panose="020B0400000000000000" pitchFamily="50" charset="-128"/>
                    <a:cs typeface="+mn-cs"/>
                  </a:rPr>
                  <a:t> 発の場合 ⇒ </a:t>
                </a:r>
                <a:r>
                  <a:rPr kumimoji="1" lang="en-US" altLang="ja-JP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游ゴシック" panose="020B0400000000000000" pitchFamily="50" charset="-128"/>
                    <a:cs typeface="+mn-cs"/>
                  </a:rPr>
                  <a:t>Al: ~</a:t>
                </a:r>
                <a:r>
                  <a:rPr kumimoji="1" lang="en-US" altLang="ja-JP" sz="1600">
                    <a:solidFill>
                      <a:prstClr val="black"/>
                    </a:solidFill>
                    <a:latin typeface="Arial" panose="020B0604020202020204" pitchFamily="34" charset="0"/>
                    <a:ea typeface="游ゴシック" panose="020B0400000000000000" pitchFamily="50" charset="-128"/>
                  </a:rPr>
                  <a:t>342</a:t>
                </a:r>
                <a:r>
                  <a:rPr kumimoji="1" lang="en-US" altLang="ja-JP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游ゴシック" panose="020B0400000000000000" pitchFamily="50" charset="-128"/>
                    <a:cs typeface="+mn-cs"/>
                  </a:rPr>
                  <a:t>0, Be: ~</a:t>
                </a:r>
                <a:r>
                  <a:rPr kumimoji="1" lang="en-US" altLang="ja-JP" sz="1600">
                    <a:solidFill>
                      <a:prstClr val="black"/>
                    </a:solidFill>
                    <a:latin typeface="Arial" panose="020B0604020202020204" pitchFamily="34" charset="0"/>
                    <a:ea typeface="游ゴシック" panose="020B0400000000000000" pitchFamily="50" charset="-128"/>
                  </a:rPr>
                  <a:t>223</a:t>
                </a:r>
                <a:r>
                  <a:rPr kumimoji="1" lang="en-US" altLang="ja-JP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游ゴシック" panose="020B0400000000000000" pitchFamily="50" charset="-128"/>
                    <a:cs typeface="+mn-cs"/>
                  </a:rPr>
                  <a:t>0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游ゴシック" panose="020B0400000000000000" pitchFamily="50" charset="-128"/>
                    <a:cs typeface="+mn-cs"/>
                  </a:rPr>
                  <a:t>　と見積もられる</a:t>
                </a:r>
                <a:endParaRPr kumimoji="1" lang="en-US" altLang="ja-JP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游ゴシック" panose="020B0400000000000000" pitchFamily="50" charset="-128"/>
                  <a:cs typeface="+mn-cs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ja-JP" altLang="en-US"/>
              </a:p>
            </p:txBody>
          </p:sp>
        </mc:Choice>
        <mc:Fallback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2A539A04-D0EB-4BD8-8B95-5406B3630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51" y="672658"/>
                <a:ext cx="11387470" cy="5563574"/>
              </a:xfrm>
              <a:prstGeom prst="rect">
                <a:avLst/>
              </a:prstGeom>
              <a:blipFill>
                <a:blip r:embed="rId2"/>
                <a:stretch>
                  <a:fillRect l="-375" t="-5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76772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47C053F-7090-4E70-9304-74E3EB98D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Estimation using radiation length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BDEED3A-10A8-42EE-A0EB-52BD4B595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/>
              <a:t>Al window</a:t>
            </a:r>
          </a:p>
          <a:p>
            <a:r>
              <a:rPr kumimoji="1" lang="en-US" altLang="ja-JP"/>
              <a:t>Deca</a:t>
            </a:r>
            <a:r>
              <a:rPr lang="en-US" altLang="ja-JP"/>
              <a:t>y: OFF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5A3E9CB-9123-4AFC-9EC4-3B64265F7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A972394-1867-4F1B-96F0-224C8DF0C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33A522F-636E-4F34-87BD-14009B902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279" y="540001"/>
            <a:ext cx="9787721" cy="6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197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FD8029-24E1-4B14-B42F-AD054E71A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1C1E605-F631-49C8-AE0E-3F1953D09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/>
              <a:t>Al window</a:t>
            </a:r>
          </a:p>
          <a:p>
            <a:r>
              <a:rPr kumimoji="1" lang="en-US" altLang="ja-JP"/>
              <a:t>Deca</a:t>
            </a:r>
            <a:r>
              <a:rPr lang="en-US" altLang="ja-JP"/>
              <a:t>y: ON</a:t>
            </a:r>
            <a:endParaRPr kumimoji="1" lang="ja-JP" altLang="en-US"/>
          </a:p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65AC9B7-B4A1-484C-A281-4C9395412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D99F114-BCF5-491B-AFD7-32BAA8033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F240C30-0ABD-48E8-A473-12A422F47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98379" y="540001"/>
            <a:ext cx="9793621" cy="6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059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47C053F-7090-4E70-9304-74E3EB98D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Estimation using radiation length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BDEED3A-10A8-42EE-A0EB-52BD4B595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/>
              <a:t>Be window</a:t>
            </a:r>
          </a:p>
          <a:p>
            <a:r>
              <a:rPr kumimoji="1" lang="en-US" altLang="ja-JP"/>
              <a:t>Deca</a:t>
            </a:r>
            <a:r>
              <a:rPr lang="en-US" altLang="ja-JP"/>
              <a:t>y: OFF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5A3E9CB-9123-4AFC-9EC4-3B64265F7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A972394-1867-4F1B-96F0-224C8DF0C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33A522F-636E-4F34-87BD-14009B902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4279" y="540001"/>
            <a:ext cx="9787721" cy="631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359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FD8029-24E1-4B14-B42F-AD054E71A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1C1E605-F631-49C8-AE0E-3F1953D09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/>
              <a:t>Be window</a:t>
            </a:r>
          </a:p>
          <a:p>
            <a:r>
              <a:rPr kumimoji="1" lang="en-US" altLang="ja-JP"/>
              <a:t>Deca</a:t>
            </a:r>
            <a:r>
              <a:rPr lang="en-US" altLang="ja-JP"/>
              <a:t>y: ON</a:t>
            </a:r>
            <a:endParaRPr kumimoji="1" lang="ja-JP" altLang="en-US"/>
          </a:p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65AC9B7-B4A1-484C-A281-4C9395412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D99F114-BCF5-491B-AFD7-32BAA8033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F240C30-0ABD-48E8-A473-12A422F47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98380" y="540001"/>
            <a:ext cx="9793619" cy="6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46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B8A130-696A-467B-963E-43407B5A9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Hand calculation</a:t>
            </a:r>
            <a:endParaRPr kumimoji="1" lang="ja-JP" altLang="en-US"/>
          </a:p>
        </p:txBody>
      </p:sp>
      <p:graphicFrame>
        <p:nvGraphicFramePr>
          <p:cNvPr id="6" name="表 6">
            <a:extLst>
              <a:ext uri="{FF2B5EF4-FFF2-40B4-BE49-F238E27FC236}">
                <a16:creationId xmlns:a16="http://schemas.microsoft.com/office/drawing/2014/main" id="{92277BEC-A52D-41FB-A4BF-9917C65804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3716355"/>
              </p:ext>
            </p:extLst>
          </p:nvPr>
        </p:nvGraphicFramePr>
        <p:xfrm>
          <a:off x="336550" y="1041990"/>
          <a:ext cx="1151889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9633">
                  <a:extLst>
                    <a:ext uri="{9D8B030D-6E8A-4147-A177-3AD203B41FA5}">
                      <a16:colId xmlns:a16="http://schemas.microsoft.com/office/drawing/2014/main" val="3032779123"/>
                    </a:ext>
                  </a:extLst>
                </a:gridCol>
                <a:gridCol w="3839633">
                  <a:extLst>
                    <a:ext uri="{9D8B030D-6E8A-4147-A177-3AD203B41FA5}">
                      <a16:colId xmlns:a16="http://schemas.microsoft.com/office/drawing/2014/main" val="2326805155"/>
                    </a:ext>
                  </a:extLst>
                </a:gridCol>
                <a:gridCol w="3839633">
                  <a:extLst>
                    <a:ext uri="{9D8B030D-6E8A-4147-A177-3AD203B41FA5}">
                      <a16:colId xmlns:a16="http://schemas.microsoft.com/office/drawing/2014/main" val="6489697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>
                          <a:latin typeface="Arial" panose="020B0604020202020204" pitchFamily="34" charset="0"/>
                        </a:rPr>
                        <a:t>区間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>
                          <a:latin typeface="Arial" panose="020B0604020202020204" pitchFamily="34" charset="0"/>
                        </a:rPr>
                        <a:t>距離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>
                          <a:latin typeface="Arial" panose="020B0604020202020204" pitchFamily="34" charset="0"/>
                        </a:rPr>
                        <a:t>/L</a:t>
                      </a:r>
                      <a:r>
                        <a:rPr kumimoji="1" lang="en-US" altLang="ja-JP" baseline="-25000">
                          <a:latin typeface="Arial" panose="020B0604020202020204" pitchFamily="34" charset="0"/>
                        </a:rPr>
                        <a:t>rad</a:t>
                      </a:r>
                      <a:endParaRPr kumimoji="1" lang="ja-JP" altLang="en-US" baseline="-2500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119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>
                          <a:latin typeface="Arial" panose="020B0604020202020204" pitchFamily="34" charset="0"/>
                        </a:rPr>
                        <a:t>-</a:t>
                      </a:r>
                      <a:r>
                        <a:rPr kumimoji="1" lang="ja-JP" altLang="en-US">
                          <a:latin typeface="Arial" panose="020B0604020202020204" pitchFamily="34" charset="0"/>
                        </a:rPr>
                        <a:t>標的窓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>
                          <a:latin typeface="Arial" panose="020B0604020202020204" pitchFamily="34" charset="0"/>
                        </a:rPr>
                        <a:t>1810</a:t>
                      </a:r>
                      <a:endParaRPr kumimoji="1" lang="ja-JP" altLang="en-US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>
                          <a:latin typeface="Arial" panose="020B0604020202020204" pitchFamily="34" charset="0"/>
                        </a:rPr>
                        <a:t>0</a:t>
                      </a:r>
                      <a:endParaRPr kumimoji="1" lang="ja-JP" altLang="en-US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45969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>
                          <a:latin typeface="Arial" panose="020B0604020202020204" pitchFamily="34" charset="0"/>
                        </a:rPr>
                        <a:t>標的窓</a:t>
                      </a:r>
                      <a:r>
                        <a:rPr kumimoji="1" lang="en-US" altLang="ja-JP">
                          <a:latin typeface="Arial" panose="020B0604020202020204" pitchFamily="34" charset="0"/>
                        </a:rPr>
                        <a:t>(1</a:t>
                      </a:r>
                      <a:r>
                        <a:rPr kumimoji="1" lang="ja-JP" altLang="en-US">
                          <a:latin typeface="Arial" panose="020B0604020202020204" pitchFamily="34" charset="0"/>
                        </a:rPr>
                        <a:t>枚当たり</a:t>
                      </a:r>
                      <a:r>
                        <a:rPr kumimoji="1" lang="en-US" altLang="ja-JP">
                          <a:latin typeface="Arial" panose="020B0604020202020204" pitchFamily="34" charset="0"/>
                        </a:rPr>
                        <a:t>)</a:t>
                      </a:r>
                      <a:endParaRPr kumimoji="1" lang="ja-JP" altLang="en-US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>
                          <a:latin typeface="Arial" panose="020B0604020202020204" pitchFamily="34" charset="0"/>
                        </a:rPr>
                        <a:t>1</a:t>
                      </a:r>
                      <a:endParaRPr kumimoji="1" lang="ja-JP" altLang="en-US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>
                          <a:latin typeface="Arial" panose="020B0604020202020204" pitchFamily="34" charset="0"/>
                        </a:rPr>
                        <a:t>0.01124 (Al)</a:t>
                      </a:r>
                      <a:endParaRPr kumimoji="1" lang="ja-JP" altLang="en-US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7149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>
                          <a:latin typeface="Arial" panose="020B0604020202020204" pitchFamily="34" charset="0"/>
                        </a:rPr>
                        <a:t>0.002834 (Be)</a:t>
                      </a:r>
                      <a:endParaRPr kumimoji="1" lang="ja-JP" altLang="en-US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367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>
                          <a:latin typeface="Arial" panose="020B0604020202020204" pitchFamily="34" charset="0"/>
                        </a:rPr>
                        <a:t>標的本体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>
                          <a:latin typeface="Arial" panose="020B0604020202020204" pitchFamily="34" charset="0"/>
                        </a:rPr>
                        <a:t>20</a:t>
                      </a:r>
                      <a:endParaRPr kumimoji="1" lang="ja-JP" altLang="en-US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>
                          <a:latin typeface="Arial" panose="020B0604020202020204" pitchFamily="34" charset="0"/>
                        </a:rPr>
                        <a:t>0.002648</a:t>
                      </a:r>
                      <a:endParaRPr kumimoji="1" lang="ja-JP" altLang="en-US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890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>
                          <a:latin typeface="Arial" panose="020B0604020202020204" pitchFamily="34" charset="0"/>
                        </a:rPr>
                        <a:t>標的窓</a:t>
                      </a:r>
                      <a:r>
                        <a:rPr kumimoji="1" lang="en-US" altLang="ja-JP">
                          <a:latin typeface="Arial" panose="020B0604020202020204" pitchFamily="34" charset="0"/>
                        </a:rPr>
                        <a:t>-VD</a:t>
                      </a:r>
                      <a:endParaRPr kumimoji="1" lang="ja-JP" altLang="en-US">
                        <a:latin typeface="Arial" panose="020B0604020202020204" pitchFamily="34" charset="0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>
                          <a:latin typeface="Arial" panose="020B0604020202020204" pitchFamily="34" charset="0"/>
                        </a:rPr>
                        <a:t>5309</a:t>
                      </a:r>
                      <a:endParaRPr kumimoji="1" lang="ja-JP" altLang="en-US">
                        <a:latin typeface="Arial" panose="020B0604020202020204" pitchFamily="34" charset="0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>
                          <a:latin typeface="Arial" panose="020B0604020202020204" pitchFamily="34" charset="0"/>
                        </a:rPr>
                        <a:t>0</a:t>
                      </a:r>
                      <a:endParaRPr kumimoji="1" lang="ja-JP" altLang="en-US">
                        <a:latin typeface="Arial" panose="020B0604020202020204" pitchFamily="34" charset="0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821617"/>
                  </a:ext>
                </a:extLst>
              </a:tr>
              <a:tr h="370840">
                <a:tc rowSpan="2" gridSpan="2">
                  <a:txBody>
                    <a:bodyPr/>
                    <a:lstStyle/>
                    <a:p>
                      <a:pPr algn="ctr"/>
                      <a:r>
                        <a:rPr kumimoji="1" lang="en-US" altLang="ja-JP">
                          <a:latin typeface="Arial" panose="020B0604020202020204" pitchFamily="34" charset="0"/>
                        </a:rPr>
                        <a:t>Total</a:t>
                      </a:r>
                      <a:endParaRPr kumimoji="1" lang="ja-JP" altLang="en-US">
                        <a:latin typeface="Arial" panose="020B0604020202020204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>
                          <a:latin typeface="Arial" panose="020B0604020202020204" pitchFamily="34" charset="0"/>
                        </a:rPr>
                        <a:t>2.513×10</a:t>
                      </a:r>
                      <a:r>
                        <a:rPr kumimoji="1" lang="en-US" altLang="ja-JP" baseline="30000">
                          <a:latin typeface="Arial" panose="020B0604020202020204" pitchFamily="34" charset="0"/>
                        </a:rPr>
                        <a:t>-2</a:t>
                      </a:r>
                      <a:r>
                        <a:rPr kumimoji="1" lang="en-US" altLang="ja-JP">
                          <a:latin typeface="Arial" panose="020B0604020202020204" pitchFamily="34" charset="0"/>
                        </a:rPr>
                        <a:t>(Al)</a:t>
                      </a:r>
                      <a:endParaRPr kumimoji="1" lang="ja-JP" altLang="en-US">
                        <a:latin typeface="Arial" panose="020B0604020202020204" pitchFamily="34" charset="0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90135924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>
                          <a:latin typeface="Arial" panose="020B0604020202020204" pitchFamily="34" charset="0"/>
                        </a:rPr>
                        <a:t>8.316×10</a:t>
                      </a:r>
                      <a:r>
                        <a:rPr kumimoji="1" lang="en-US" altLang="ja-JP" baseline="30000">
                          <a:latin typeface="Arial" panose="020B0604020202020204" pitchFamily="34" charset="0"/>
                        </a:rPr>
                        <a:t>-3</a:t>
                      </a:r>
                      <a:r>
                        <a:rPr kumimoji="1" lang="en-US" altLang="ja-JP">
                          <a:latin typeface="Arial" panose="020B0604020202020204" pitchFamily="34" charset="0"/>
                        </a:rPr>
                        <a:t> (Be)</a:t>
                      </a:r>
                      <a:endParaRPr kumimoji="1" lang="ja-JP" altLang="en-US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415037"/>
                  </a:ext>
                </a:extLst>
              </a:tr>
            </a:tbl>
          </a:graphicData>
        </a:graphic>
      </p:graphicFrame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017ECDD-4BE2-4A42-8162-97F98FBF9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FFFC7C7-E827-410E-9AE3-6C0468147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2A539A04-D0EB-4BD8-8B95-5406B363098E}"/>
                  </a:ext>
                </a:extLst>
              </p:cNvPr>
              <p:cNvSpPr txBox="1"/>
              <p:nvPr/>
            </p:nvSpPr>
            <p:spPr>
              <a:xfrm>
                <a:off x="212651" y="672658"/>
                <a:ext cx="11387470" cy="5532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ja-JP"/>
                  <a:t>World: </a:t>
                </a:r>
                <a:r>
                  <a:rPr kumimoji="1" lang="ja-JP" altLang="en-US" b="1">
                    <a:solidFill>
                      <a:srgbClr val="FF0000"/>
                    </a:solidFill>
                  </a:rPr>
                  <a:t>真空</a:t>
                </a:r>
                <a:r>
                  <a:rPr kumimoji="1" lang="ja-JP" altLang="en-US"/>
                  <a:t>の場合</a:t>
                </a:r>
                <a:endParaRPr kumimoji="1" lang="en-US" altLang="ja-JP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ja-JP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ja-JP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ja-JP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ja-JP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ja-JP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ja-JP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ja-JP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ja-JP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ja-JP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ja-JP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ja-JP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ja-JP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ja-JP"/>
                  <a:t>N</a:t>
                </a:r>
                <a:r>
                  <a:rPr kumimoji="1" lang="ja-JP" altLang="en-US"/>
                  <a:t>を計算する</a:t>
                </a:r>
                <a:endParaRPr kumimoji="1" lang="en-US" altLang="ja-JP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1.01757</m:t>
                              </m:r>
                            </m:e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1.00578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ja-JP" sz="240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ja-JP" sz="1600">
                    <a:latin typeface="Arial" panose="020B0604020202020204" pitchFamily="34" charset="0"/>
                  </a:rPr>
                  <a:t>γ-ray ×100000</a:t>
                </a:r>
                <a:r>
                  <a:rPr kumimoji="1" lang="ja-JP" altLang="en-US" sz="1600">
                    <a:latin typeface="Arial" panose="020B0604020202020204" pitchFamily="34" charset="0"/>
                  </a:rPr>
                  <a:t> 発の場合 ⇒ </a:t>
                </a:r>
                <a:r>
                  <a:rPr kumimoji="1" lang="en-US" altLang="ja-JP" sz="1600">
                    <a:latin typeface="Arial" panose="020B0604020202020204" pitchFamily="34" charset="0"/>
                  </a:rPr>
                  <a:t>Al: ~1760, Be: ~580</a:t>
                </a:r>
              </a:p>
              <a:p>
                <a:r>
                  <a:rPr kumimoji="1" lang="ja-JP" altLang="en-US" sz="1600">
                    <a:latin typeface="Arial" panose="020B0604020202020204" pitchFamily="34" charset="0"/>
                  </a:rPr>
                  <a:t>　と見積もられる</a:t>
                </a:r>
                <a:endParaRPr kumimoji="1" lang="en-US" altLang="ja-JP" sz="1600">
                  <a:latin typeface="Arial" panose="020B0604020202020204" pitchFamily="34" charset="0"/>
                </a:endParaRPr>
              </a:p>
              <a:p>
                <a:endParaRPr kumimoji="1" lang="en-US" altLang="ja-JP" sz="1600"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2A539A04-D0EB-4BD8-8B95-5406B3630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51" y="672658"/>
                <a:ext cx="11387470" cy="5532797"/>
              </a:xfrm>
              <a:prstGeom prst="rect">
                <a:avLst/>
              </a:prstGeom>
              <a:blipFill>
                <a:blip r:embed="rId2"/>
                <a:stretch>
                  <a:fillRect l="-375" t="-55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920375E-4967-4BFF-8C90-DCC0A2BD47E0}"/>
              </a:ext>
            </a:extLst>
          </p:cNvPr>
          <p:cNvSpPr txBox="1"/>
          <p:nvPr/>
        </p:nvSpPr>
        <p:spPr>
          <a:xfrm>
            <a:off x="7260266" y="464193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  <a:endParaRPr kumimoji="1" lang="ja-JP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4F381F6-B73E-44AB-B388-049B4621540B}"/>
              </a:ext>
            </a:extLst>
          </p:cNvPr>
          <p:cNvSpPr txBox="1"/>
          <p:nvPr/>
        </p:nvSpPr>
        <p:spPr>
          <a:xfrm>
            <a:off x="7239000" y="501407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endParaRPr kumimoji="1" lang="ja-JP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858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04DC20-B6DB-4368-9E92-3C3523C28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>
                <a:latin typeface="Arial" panose="020B0604020202020204" pitchFamily="34" charset="0"/>
              </a:rPr>
              <a:t>Esitimation of Gamma-ray contribution 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9204247-BAE7-4FE4-9D21-BC769D4D8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175"/>
            <a:ext cx="10515600" cy="4968000"/>
          </a:xfrm>
        </p:spPr>
        <p:txBody>
          <a:bodyPr/>
          <a:lstStyle/>
          <a:p>
            <a:r>
              <a:rPr kumimoji="1" lang="ja-JP" altLang="en-US"/>
              <a:t>同じインプットカードを用いて複数回</a:t>
            </a:r>
            <a:r>
              <a:rPr lang="ja-JP" altLang="en-US"/>
              <a:t>シミュレーションを走らせると</a:t>
            </a:r>
            <a:r>
              <a:rPr lang="en-US" altLang="ja-JP"/>
              <a:t>, </a:t>
            </a:r>
          </a:p>
          <a:p>
            <a:pPr marL="0" indent="0">
              <a:buNone/>
            </a:pPr>
            <a:r>
              <a:rPr lang="ja-JP" altLang="en-US"/>
              <a:t>   なぜか全く同じ内容の</a:t>
            </a:r>
            <a:r>
              <a:rPr lang="en-US" altLang="ja-JP"/>
              <a:t>root </a:t>
            </a:r>
            <a:r>
              <a:rPr lang="ja-JP" altLang="en-US"/>
              <a:t>ファイルが生成されてしまう</a:t>
            </a:r>
            <a:endParaRPr lang="en-US" altLang="ja-JP"/>
          </a:p>
          <a:p>
            <a:endParaRPr kumimoji="1" lang="en-US" altLang="ja-JP"/>
          </a:p>
          <a:p>
            <a:endParaRPr lang="en-US" altLang="ja-JP"/>
          </a:p>
          <a:p>
            <a:endParaRPr lang="en-US" altLang="ja-JP"/>
          </a:p>
          <a:p>
            <a:endParaRPr lang="en-US" altLang="ja-JP"/>
          </a:p>
          <a:p>
            <a:endParaRPr lang="en-US" altLang="ja-JP"/>
          </a:p>
          <a:p>
            <a:r>
              <a:rPr kumimoji="1" lang="ja-JP" altLang="en-US"/>
              <a:t>原因の候補として</a:t>
            </a:r>
            <a:r>
              <a:rPr kumimoji="1" lang="en-US" altLang="ja-JP"/>
              <a:t>, </a:t>
            </a:r>
            <a:r>
              <a:rPr kumimoji="1" lang="ja-JP" altLang="en-US"/>
              <a:t>配置した物体間の干渉によるエラー</a:t>
            </a:r>
            <a:endParaRPr kumimoji="1" lang="en-US" altLang="ja-JP"/>
          </a:p>
          <a:p>
            <a:r>
              <a:rPr lang="ja-JP" altLang="en-US"/>
              <a:t>物体間の干渉</a:t>
            </a:r>
            <a:r>
              <a:rPr lang="en-US" altLang="ja-JP"/>
              <a:t>, </a:t>
            </a:r>
            <a:r>
              <a:rPr lang="ja-JP" altLang="en-US"/>
              <a:t>サイズに関して調べた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3BE0D98-6B9B-4248-8883-9D36AB350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895AEEE-DD55-49DE-AAA0-71E2AE292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2798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685DF55-34E7-4215-B2AB-D3F6D0DBD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>
                <a:latin typeface="Arial" panose="020B0604020202020204" pitchFamily="34" charset="0"/>
              </a:rPr>
              <a:t>Esitimation of Gamma-ray contribution 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6CA2939-A5E9-4002-99BA-CF0DF0068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sz="1600"/>
              <a:t>dummy0001, 0002 </a:t>
            </a:r>
            <a:r>
              <a:rPr kumimoji="1" lang="ja-JP" altLang="en-US" sz="1600"/>
              <a:t>⇒ </a:t>
            </a:r>
            <a:r>
              <a:rPr lang="ja-JP" altLang="en-US" sz="1600"/>
              <a:t>ともに同じ</a:t>
            </a:r>
            <a:r>
              <a:rPr lang="en-US" altLang="ja-JP" sz="1600"/>
              <a:t>input</a:t>
            </a:r>
            <a:r>
              <a:rPr lang="ja-JP" altLang="en-US" sz="1600"/>
              <a:t>カードを使用</a:t>
            </a:r>
            <a:endParaRPr lang="en-US" altLang="ja-JP" sz="1600"/>
          </a:p>
          <a:p>
            <a:r>
              <a:rPr kumimoji="1" lang="en-US" altLang="ja-JP" sz="1600"/>
              <a:t>γ-ray×10000</a:t>
            </a:r>
          </a:p>
          <a:p>
            <a:r>
              <a:rPr lang="en-US" altLang="ja-JP" sz="1600"/>
              <a:t>800-1200 MeV </a:t>
            </a:r>
            <a:r>
              <a:rPr lang="ja-JP" altLang="en-US" sz="1600"/>
              <a:t>で一様生成</a:t>
            </a:r>
            <a:endParaRPr kumimoji="1" lang="en-US" altLang="ja-JP" sz="1600"/>
          </a:p>
          <a:p>
            <a:endParaRPr lang="en-US" altLang="ja-JP" sz="1600"/>
          </a:p>
          <a:p>
            <a:r>
              <a:rPr kumimoji="1" lang="ja-JP" altLang="en-US" sz="1600"/>
              <a:t>運動量</a:t>
            </a:r>
            <a:r>
              <a:rPr kumimoji="1" lang="en-US" altLang="ja-JP" sz="1600"/>
              <a:t>(</a:t>
            </a:r>
            <a:r>
              <a:rPr kumimoji="1" lang="ja-JP" altLang="en-US" sz="1600"/>
              <a:t>エネルギ</a:t>
            </a:r>
            <a:r>
              <a:rPr lang="ja-JP" altLang="en-US" sz="1600"/>
              <a:t>ー</a:t>
            </a:r>
            <a:r>
              <a:rPr kumimoji="1" lang="en-US" altLang="ja-JP" sz="1600"/>
              <a:t>)</a:t>
            </a:r>
            <a:r>
              <a:rPr kumimoji="1" lang="ja-JP" altLang="en-US" sz="1600"/>
              <a:t>の初期値をイベント番号ごとにプロット</a:t>
            </a:r>
          </a:p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D00513C-5953-4CCE-8899-8720C722D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215EF32-7E19-4670-B8FB-C4058D5D2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0E9E201-1061-469C-9ECD-00B71A5D5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468" y="821003"/>
            <a:ext cx="5317332" cy="521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95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A49CDF-D44C-4927-A243-7D1F7ADA1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>
                <a:latin typeface="Arial" panose="020B0604020202020204" pitchFamily="34" charset="0"/>
              </a:rPr>
              <a:t>Esitimation of Gamma-ray contribution 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4CB9429-EC4A-4DFF-9C17-A7038B151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1600"/>
              <a:t>物体間の干渉を調べた</a:t>
            </a:r>
            <a:endParaRPr kumimoji="1" lang="en-US" altLang="ja-JP" sz="1600"/>
          </a:p>
          <a:p>
            <a:endParaRPr lang="en-US" altLang="ja-JP" sz="1600"/>
          </a:p>
          <a:p>
            <a:r>
              <a:rPr kumimoji="1" lang="en-US" altLang="ja-JP" sz="1600"/>
              <a:t>Target </a:t>
            </a:r>
            <a:r>
              <a:rPr kumimoji="1" lang="ja-JP" altLang="en-US" sz="1600"/>
              <a:t>と </a:t>
            </a:r>
            <a:r>
              <a:rPr kumimoji="1" lang="en-US" altLang="ja-JP" sz="1600"/>
              <a:t>TDL </a:t>
            </a:r>
            <a:r>
              <a:rPr kumimoji="1" lang="ja-JP" altLang="en-US" sz="1600"/>
              <a:t>が干渉していた</a:t>
            </a:r>
            <a:endParaRPr lang="en-US" altLang="ja-JP" sz="1600"/>
          </a:p>
          <a:p>
            <a:endParaRPr kumimoji="1" lang="en-US" altLang="ja-JP" sz="1600"/>
          </a:p>
          <a:p>
            <a:r>
              <a:rPr lang="en-US" altLang="ja-JP" sz="1600"/>
              <a:t>TDL: </a:t>
            </a:r>
            <a:r>
              <a:rPr lang="ja-JP" altLang="en-US" sz="1600"/>
              <a:t>内半径</a:t>
            </a:r>
            <a:r>
              <a:rPr lang="en-US" altLang="ja-JP" sz="1600"/>
              <a:t>0 mm, </a:t>
            </a:r>
            <a:r>
              <a:rPr lang="ja-JP" altLang="en-US" sz="1600"/>
              <a:t>外半径</a:t>
            </a:r>
            <a:r>
              <a:rPr lang="en-US" altLang="ja-JP" sz="1600"/>
              <a:t>50 mm</a:t>
            </a:r>
            <a:r>
              <a:rPr lang="ja-JP" altLang="en-US" sz="1600"/>
              <a:t>の円筒</a:t>
            </a:r>
            <a:endParaRPr kumimoji="1" lang="en-US" altLang="ja-JP" sz="1600"/>
          </a:p>
          <a:p>
            <a:r>
              <a:rPr kumimoji="1" lang="en-US" altLang="ja-JP" sz="1600"/>
              <a:t>DetectorConstruction.cc </a:t>
            </a:r>
            <a:r>
              <a:rPr kumimoji="1" lang="ja-JP" altLang="en-US" sz="1600"/>
              <a:t>内で</a:t>
            </a:r>
            <a:endParaRPr kumimoji="1" lang="en-US" altLang="ja-JP" sz="1600"/>
          </a:p>
          <a:p>
            <a:pPr marL="0" indent="0">
              <a:buNone/>
            </a:pPr>
            <a:r>
              <a:rPr lang="ja-JP" altLang="en-US" sz="1600"/>
              <a:t>　標的よりも後に定義されることから</a:t>
            </a:r>
            <a:endParaRPr lang="en-US" altLang="ja-JP" sz="1600"/>
          </a:p>
          <a:p>
            <a:pPr marL="0" indent="0">
              <a:buNone/>
            </a:pPr>
            <a:r>
              <a:rPr lang="ja-JP" altLang="en-US" sz="1600"/>
              <a:t>　上書きされてしまっていた</a:t>
            </a:r>
            <a:endParaRPr lang="en-US" altLang="ja-JP" sz="1600"/>
          </a:p>
          <a:p>
            <a:endParaRPr lang="en-US" altLang="ja-JP" sz="1600"/>
          </a:p>
          <a:p>
            <a:r>
              <a:rPr kumimoji="1" lang="ja-JP" altLang="en-US" sz="1600"/>
              <a:t>内半径</a:t>
            </a:r>
            <a:r>
              <a:rPr kumimoji="1" lang="en-US" altLang="ja-JP" sz="1600"/>
              <a:t>: 40 mm </a:t>
            </a:r>
            <a:r>
              <a:rPr kumimoji="1" lang="ja-JP" altLang="en-US" sz="1600"/>
              <a:t>に変更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D56D152-0DE7-4D18-B238-669B3406E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03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7D10EC8-D32F-4FAA-BD83-7AE79900E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#34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525011C-4F21-49F2-AB22-9899E651E5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21" t="16472" r="22296" b="33405"/>
          <a:stretch/>
        </p:blipFill>
        <p:spPr>
          <a:xfrm>
            <a:off x="4761793" y="770444"/>
            <a:ext cx="7094207" cy="481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40789"/>
      </p:ext>
    </p:extLst>
  </p:cSld>
  <p:clrMapOvr>
    <a:masterClrMapping/>
  </p:clrMapOvr>
</p:sld>
</file>

<file path=ppt/theme/theme1.xml><?xml version="1.0" encoding="utf-8"?>
<a:theme xmlns:a="http://schemas.openxmlformats.org/drawingml/2006/main" name="seminar_03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nar_03" id="{2C7B181D-419B-4EFF-B655-47DE309038FC}" vid="{A68F123C-2602-42CE-A4CA-D6A06E960FC0}"/>
    </a:ext>
  </a:extLst>
</a:theme>
</file>

<file path=ppt/theme/theme2.xml><?xml version="1.0" encoding="utf-8"?>
<a:theme xmlns:a="http://schemas.openxmlformats.org/drawingml/2006/main" name="seminar01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nar01" id="{18FBF4ED-8204-4B78-95F5-552E1E431153}" vid="{BCB916D8-A2AD-462A-B410-68B35812B9FD}"/>
    </a:ext>
  </a:extLst>
</a:theme>
</file>

<file path=ppt/theme/theme3.xml><?xml version="1.0" encoding="utf-8"?>
<a:theme xmlns:a="http://schemas.openxmlformats.org/drawingml/2006/main" name="seminar_01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nar_01" id="{FBBCB237-14DA-439D-9B7B-9CE02D5C1056}" vid="{8D7AEC0D-9FFA-4277-AF29-E9BAEC5B07C9}"/>
    </a:ext>
  </a:extLst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seminar_03</Template>
  <TotalTime>1882</TotalTime>
  <Words>2533</Words>
  <Application>Microsoft Office PowerPoint</Application>
  <PresentationFormat>ワイド画面</PresentationFormat>
  <Paragraphs>444</Paragraphs>
  <Slides>53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12</vt:i4>
      </vt:variant>
      <vt:variant>
        <vt:lpstr>テーマ</vt:lpstr>
      </vt:variant>
      <vt:variant>
        <vt:i4>3</vt:i4>
      </vt:variant>
      <vt:variant>
        <vt:lpstr>スライド タイトル</vt:lpstr>
      </vt:variant>
      <vt:variant>
        <vt:i4>53</vt:i4>
      </vt:variant>
    </vt:vector>
  </HeadingPairs>
  <TitlesOfParts>
    <vt:vector size="68" baseType="lpstr">
      <vt:lpstr>Yu Gothic UI</vt:lpstr>
      <vt:lpstr>Yu Gothic UI Light</vt:lpstr>
      <vt:lpstr>Yu Gothic UI Semibold</vt:lpstr>
      <vt:lpstr>Yu Gothic UI Semilight</vt:lpstr>
      <vt:lpstr>游ゴシック</vt:lpstr>
      <vt:lpstr>游ゴシック Light</vt:lpstr>
      <vt:lpstr>Arial</vt:lpstr>
      <vt:lpstr>Calibri</vt:lpstr>
      <vt:lpstr>Calibri Light</vt:lpstr>
      <vt:lpstr>Cambria Math</vt:lpstr>
      <vt:lpstr>Century</vt:lpstr>
      <vt:lpstr>Wingdings</vt:lpstr>
      <vt:lpstr>seminar_03</vt:lpstr>
      <vt:lpstr>seminar01</vt:lpstr>
      <vt:lpstr>seminar_01</vt:lpstr>
      <vt:lpstr>Status Report #34</vt:lpstr>
      <vt:lpstr>Hypernks: estimation of the effect of target window</vt:lpstr>
      <vt:lpstr>Setup</vt:lpstr>
      <vt:lpstr>Hand calculation</vt:lpstr>
      <vt:lpstr>Hand calculation</vt:lpstr>
      <vt:lpstr>Hand calculation</vt:lpstr>
      <vt:lpstr>Esitimation of Gamma-ray contribution </vt:lpstr>
      <vt:lpstr>Esitimation of Gamma-ray contribution </vt:lpstr>
      <vt:lpstr>Esitimation of Gamma-ray contribution </vt:lpstr>
      <vt:lpstr>Esitimation of Gamma-ray contribution </vt:lpstr>
      <vt:lpstr>Esitimation of Gamma-ray contribution </vt:lpstr>
      <vt:lpstr>PowerPoint プレゼンテーション</vt:lpstr>
      <vt:lpstr>PowerPoint プレゼンテーション</vt:lpstr>
      <vt:lpstr>PowerPoint プレゼンテーション</vt:lpstr>
      <vt:lpstr>Target material study (Al or Be)</vt:lpstr>
      <vt:lpstr>Setup</vt:lpstr>
      <vt:lpstr>Target material study (Al or Be)</vt:lpstr>
      <vt:lpstr>Target material study (Al or Be)</vt:lpstr>
      <vt:lpstr>Setup (再)</vt:lpstr>
      <vt:lpstr>Target material study (Al or Be)</vt:lpstr>
      <vt:lpstr>Target material study (Al or Be)</vt:lpstr>
      <vt:lpstr>PowerPoint プレゼンテーション</vt:lpstr>
      <vt:lpstr>Hypernks: estimation of the effect of target window</vt:lpstr>
      <vt:lpstr>New_CheckVD_al0029_Mod (Alwindow, decay:off, World: Vacuum)</vt:lpstr>
      <vt:lpstr>New_CheckVD_al0029_Mod (Alwindow, decay:off, World: Vacuum)</vt:lpstr>
      <vt:lpstr>New_CheckVD_be0009_Mod (Be, decay:off, World: Vacuum)</vt:lpstr>
      <vt:lpstr>New_CheckVD_be0009_Mod (Be, decay:off, World: Vacuum)</vt:lpstr>
      <vt:lpstr>To do</vt:lpstr>
      <vt:lpstr>Backup</vt:lpstr>
      <vt:lpstr>PowerPoint プレゼンテーション</vt:lpstr>
      <vt:lpstr>Check_GammaRun_al_0003.pdf</vt:lpstr>
      <vt:lpstr>Check_GammaRun_al_0003.pdf</vt:lpstr>
      <vt:lpstr>Check_GammaRun_be_0001.pdf</vt:lpstr>
      <vt:lpstr>Check_GammaRun_be_0001.pdf</vt:lpstr>
      <vt:lpstr>Esitimation of Gamma-ray contribution </vt:lpstr>
      <vt:lpstr>Check_GammaRun_al_0005_mod.pdf (window: Al, world: Air, decay: -)</vt:lpstr>
      <vt:lpstr>Check_GammaRun_al_0005_mod.pdf (window: Al, world: Air, decay: -)</vt:lpstr>
      <vt:lpstr>Check_GammaRun_be_0003_mod.pdf (window: be, world: Air, decay: -)</vt:lpstr>
      <vt:lpstr>Check_GammaRun_be_0003_mod.pdf (window: be, world: Air, decay: -)</vt:lpstr>
      <vt:lpstr>Check_GammaRun_al_0007_mod.pdf (window: Al, world: Air, decay: on)</vt:lpstr>
      <vt:lpstr>Check_GammaRun_al_0007_mod.pdf (window: Al, world: Air, decay: on)</vt:lpstr>
      <vt:lpstr>Mod_CheckGammaRun_al0025 (Al, decay:on)</vt:lpstr>
      <vt:lpstr>Mod_CheckGammaRun_al0025 (Al, decay:on)</vt:lpstr>
      <vt:lpstr>Mod_CheckGammaRun_al0025 (Al, decay:on)</vt:lpstr>
      <vt:lpstr>Mod_CheckGammaRun_al0025 (Al, decay:on)</vt:lpstr>
      <vt:lpstr>Mod_CheckGammaRun_al0025 (Al, decay:on)</vt:lpstr>
      <vt:lpstr>Mod_CheckGammaRun_al0025 (Al, decay:on)</vt:lpstr>
      <vt:lpstr>Mod_CheckGammaRun_al0025 (Al, decay:on)</vt:lpstr>
      <vt:lpstr>Mod_CheckGammaRun_al0025 (Al, decay:on)</vt:lpstr>
      <vt:lpstr>Estimation using radiation length</vt:lpstr>
      <vt:lpstr>PowerPoint プレゼンテーション</vt:lpstr>
      <vt:lpstr>Estimation using radiation length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Status Report #34</dc:title>
  <dc:creator>Tomomasa Fujiwara</dc:creator>
  <cp:lastModifiedBy>Tomomasa Fujiwara</cp:lastModifiedBy>
  <cp:revision>11</cp:revision>
  <cp:lastPrinted>2020-07-01T00:55:03Z</cp:lastPrinted>
  <dcterms:created xsi:type="dcterms:W3CDTF">2020-06-26T10:23:19Z</dcterms:created>
  <dcterms:modified xsi:type="dcterms:W3CDTF">2020-07-03T08:41:31Z</dcterms:modified>
</cp:coreProperties>
</file>